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8" r:id="rId2"/>
    <p:sldId id="256" r:id="rId3"/>
    <p:sldId id="272" r:id="rId4"/>
    <p:sldId id="257" r:id="rId5"/>
    <p:sldId id="265" r:id="rId6"/>
    <p:sldId id="259" r:id="rId7"/>
    <p:sldId id="262" r:id="rId8"/>
    <p:sldId id="270" r:id="rId9"/>
    <p:sldId id="263" r:id="rId10"/>
    <p:sldId id="266" r:id="rId11"/>
    <p:sldId id="267" r:id="rId12"/>
    <p:sldId id="269" r:id="rId13"/>
    <p:sldId id="264" r:id="rId14"/>
    <p:sldId id="273" r:id="rId15"/>
    <p:sldId id="268" r:id="rId16"/>
    <p:sldId id="271" r:id="rId17"/>
  </p:sldIdLst>
  <p:sldSz cx="9756775" cy="7315200"/>
  <p:notesSz cx="7099300" cy="10234613"/>
  <p:defaultTextStyle>
    <a:defPPr>
      <a:defRPr lang="en-US"/>
    </a:defPPr>
    <a:lvl1pPr algn="r" rtl="0" eaLnBrk="0" fontAlgn="base" hangingPunct="0">
      <a:spcBef>
        <a:spcPct val="0"/>
      </a:spcBef>
      <a:spcAft>
        <a:spcPct val="0"/>
      </a:spcAft>
      <a:defRPr sz="1400" kern="1200">
        <a:solidFill>
          <a:schemeClr val="tx1"/>
        </a:solidFill>
        <a:latin typeface="Arial" charset="0"/>
        <a:ea typeface="+mn-ea"/>
        <a:cs typeface="+mn-cs"/>
      </a:defRPr>
    </a:lvl1pPr>
    <a:lvl2pPr marL="457200" algn="r" rtl="0" eaLnBrk="0" fontAlgn="base" hangingPunct="0">
      <a:spcBef>
        <a:spcPct val="0"/>
      </a:spcBef>
      <a:spcAft>
        <a:spcPct val="0"/>
      </a:spcAft>
      <a:defRPr sz="1400" kern="1200">
        <a:solidFill>
          <a:schemeClr val="tx1"/>
        </a:solidFill>
        <a:latin typeface="Arial" charset="0"/>
        <a:ea typeface="+mn-ea"/>
        <a:cs typeface="+mn-cs"/>
      </a:defRPr>
    </a:lvl2pPr>
    <a:lvl3pPr marL="914400" algn="r" rtl="0" eaLnBrk="0" fontAlgn="base" hangingPunct="0">
      <a:spcBef>
        <a:spcPct val="0"/>
      </a:spcBef>
      <a:spcAft>
        <a:spcPct val="0"/>
      </a:spcAft>
      <a:defRPr sz="1400" kern="1200">
        <a:solidFill>
          <a:schemeClr val="tx1"/>
        </a:solidFill>
        <a:latin typeface="Arial" charset="0"/>
        <a:ea typeface="+mn-ea"/>
        <a:cs typeface="+mn-cs"/>
      </a:defRPr>
    </a:lvl3pPr>
    <a:lvl4pPr marL="1371600" algn="r" rtl="0" eaLnBrk="0" fontAlgn="base" hangingPunct="0">
      <a:spcBef>
        <a:spcPct val="0"/>
      </a:spcBef>
      <a:spcAft>
        <a:spcPct val="0"/>
      </a:spcAft>
      <a:defRPr sz="1400" kern="1200">
        <a:solidFill>
          <a:schemeClr val="tx1"/>
        </a:solidFill>
        <a:latin typeface="Arial" charset="0"/>
        <a:ea typeface="+mn-ea"/>
        <a:cs typeface="+mn-cs"/>
      </a:defRPr>
    </a:lvl4pPr>
    <a:lvl5pPr marL="1828800" algn="r"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304">
          <p15:clr>
            <a:srgbClr val="A4A3A4"/>
          </p15:clr>
        </p15:guide>
        <p15:guide id="2" pos="3073">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0957" autoAdjust="0"/>
  </p:normalViewPr>
  <p:slideViewPr>
    <p:cSldViewPr>
      <p:cViewPr>
        <p:scale>
          <a:sx n="100" d="100"/>
          <a:sy n="100" d="100"/>
        </p:scale>
        <p:origin x="-996" y="-228"/>
      </p:cViewPr>
      <p:guideLst>
        <p:guide orient="horz" pos="2304"/>
        <p:guide pos="3073"/>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6" d="100"/>
          <a:sy n="86" d="100"/>
        </p:scale>
        <p:origin x="314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F9FDD2-144F-4144-A090-F5BC7AF5F99C}" type="doc">
      <dgm:prSet loTypeId="urn:microsoft.com/office/officeart/2005/8/layout/matrix1" loCatId="matrix" qsTypeId="urn:microsoft.com/office/officeart/2005/8/quickstyle/3d7" qsCatId="3D" csTypeId="urn:microsoft.com/office/officeart/2005/8/colors/accent1_2" csCatId="accent1" phldr="1"/>
      <dgm:spPr/>
      <dgm:t>
        <a:bodyPr/>
        <a:lstStyle/>
        <a:p>
          <a:endParaRPr lang="en-AU"/>
        </a:p>
      </dgm:t>
    </dgm:pt>
    <dgm:pt modelId="{33B3D285-D5A7-4D78-A0B3-00C184AD01BC}">
      <dgm:prSet phldrT="[Text]"/>
      <dgm:spPr/>
      <dgm:t>
        <a:bodyPr/>
        <a:lstStyle/>
        <a:p>
          <a:r>
            <a:rPr lang="en-AU" dirty="0" smtClean="0"/>
            <a:t>Where are business records held?</a:t>
          </a:r>
          <a:endParaRPr lang="en-AU" dirty="0"/>
        </a:p>
      </dgm:t>
    </dgm:pt>
    <dgm:pt modelId="{C497BD8F-BD2D-435F-9812-EC21DE25D630}" type="parTrans" cxnId="{3B07664F-FDF0-4AF9-A4E0-FFD54F956D62}">
      <dgm:prSet/>
      <dgm:spPr/>
      <dgm:t>
        <a:bodyPr/>
        <a:lstStyle/>
        <a:p>
          <a:endParaRPr lang="en-AU"/>
        </a:p>
      </dgm:t>
    </dgm:pt>
    <dgm:pt modelId="{D212E893-DFE5-4346-B96E-8C51628CE720}" type="sibTrans" cxnId="{3B07664F-FDF0-4AF9-A4E0-FFD54F956D62}">
      <dgm:prSet/>
      <dgm:spPr/>
      <dgm:t>
        <a:bodyPr/>
        <a:lstStyle/>
        <a:p>
          <a:endParaRPr lang="en-AU"/>
        </a:p>
      </dgm:t>
    </dgm:pt>
    <dgm:pt modelId="{23088C27-CC42-467D-A448-B4AB21072FEF}">
      <dgm:prSet phldrT="[Text]"/>
      <dgm:spPr/>
      <dgm:t>
        <a:bodyPr/>
        <a:lstStyle/>
        <a:p>
          <a:r>
            <a:rPr lang="en-AU" dirty="0" smtClean="0"/>
            <a:t>TRIM 1%</a:t>
          </a:r>
          <a:endParaRPr lang="en-AU" dirty="0"/>
        </a:p>
      </dgm:t>
    </dgm:pt>
    <dgm:pt modelId="{9A0DA4C5-7469-4290-8D0E-AB35C8571AE9}" type="parTrans" cxnId="{930E605F-BED9-4CFE-9469-F5E2A3A2312A}">
      <dgm:prSet/>
      <dgm:spPr/>
      <dgm:t>
        <a:bodyPr/>
        <a:lstStyle/>
        <a:p>
          <a:endParaRPr lang="en-AU"/>
        </a:p>
      </dgm:t>
    </dgm:pt>
    <dgm:pt modelId="{6F4F847F-E388-4E59-ABB8-FBF840995A0A}" type="sibTrans" cxnId="{930E605F-BED9-4CFE-9469-F5E2A3A2312A}">
      <dgm:prSet/>
      <dgm:spPr/>
      <dgm:t>
        <a:bodyPr/>
        <a:lstStyle/>
        <a:p>
          <a:endParaRPr lang="en-AU"/>
        </a:p>
      </dgm:t>
    </dgm:pt>
    <dgm:pt modelId="{18FA2FC0-073F-4873-BC92-C2B8E4204781}">
      <dgm:prSet phldrT="[Text]"/>
      <dgm:spPr/>
      <dgm:t>
        <a:bodyPr/>
        <a:lstStyle/>
        <a:p>
          <a:r>
            <a:rPr lang="en-AU" dirty="0" smtClean="0"/>
            <a:t>Network drives &amp; email 50%</a:t>
          </a:r>
          <a:endParaRPr lang="en-AU" dirty="0"/>
        </a:p>
      </dgm:t>
    </dgm:pt>
    <dgm:pt modelId="{92100D79-22CF-439B-A077-FCC049AD2703}" type="parTrans" cxnId="{6230A88A-F1BA-4317-88B1-584A1F25C62C}">
      <dgm:prSet/>
      <dgm:spPr/>
      <dgm:t>
        <a:bodyPr/>
        <a:lstStyle/>
        <a:p>
          <a:endParaRPr lang="en-AU"/>
        </a:p>
      </dgm:t>
    </dgm:pt>
    <dgm:pt modelId="{EFFD6754-3A37-48D8-B0CE-3A5B35BA5AAE}" type="sibTrans" cxnId="{6230A88A-F1BA-4317-88B1-584A1F25C62C}">
      <dgm:prSet/>
      <dgm:spPr/>
      <dgm:t>
        <a:bodyPr/>
        <a:lstStyle/>
        <a:p>
          <a:endParaRPr lang="en-AU"/>
        </a:p>
      </dgm:t>
    </dgm:pt>
    <dgm:pt modelId="{A6903A5F-02C5-405E-91C3-F05DFC0B36D8}">
      <dgm:prSet phldrT="[Text]"/>
      <dgm:spPr/>
      <dgm:t>
        <a:bodyPr/>
        <a:lstStyle/>
        <a:p>
          <a:r>
            <a:rPr lang="en-AU" dirty="0" smtClean="0"/>
            <a:t>Hosted systems 20%</a:t>
          </a:r>
          <a:endParaRPr lang="en-AU" dirty="0"/>
        </a:p>
      </dgm:t>
    </dgm:pt>
    <dgm:pt modelId="{09867CC8-4680-44DA-AF41-AD191C768390}" type="parTrans" cxnId="{405ADA2B-0E4D-4548-8448-7B2FE1E92469}">
      <dgm:prSet/>
      <dgm:spPr/>
      <dgm:t>
        <a:bodyPr/>
        <a:lstStyle/>
        <a:p>
          <a:endParaRPr lang="en-AU"/>
        </a:p>
      </dgm:t>
    </dgm:pt>
    <dgm:pt modelId="{973C0276-83AE-4022-9B50-E3D8292093A8}" type="sibTrans" cxnId="{405ADA2B-0E4D-4548-8448-7B2FE1E92469}">
      <dgm:prSet/>
      <dgm:spPr/>
      <dgm:t>
        <a:bodyPr/>
        <a:lstStyle/>
        <a:p>
          <a:endParaRPr lang="en-AU"/>
        </a:p>
      </dgm:t>
    </dgm:pt>
    <dgm:pt modelId="{BA0A3CCB-5149-4281-BFDD-4100F0B6B2B8}">
      <dgm:prSet phldrT="[Text]"/>
      <dgm:spPr/>
      <dgm:t>
        <a:bodyPr/>
        <a:lstStyle/>
        <a:p>
          <a:r>
            <a:rPr lang="en-AU" dirty="0" smtClean="0"/>
            <a:t>Access databases, spreadsheets, portable devices 29% </a:t>
          </a:r>
          <a:endParaRPr lang="en-AU" dirty="0"/>
        </a:p>
      </dgm:t>
    </dgm:pt>
    <dgm:pt modelId="{664639AB-6651-4426-B4C3-87763FF053D6}" type="parTrans" cxnId="{B3B49183-541A-4909-93B4-7143FB5B1D17}">
      <dgm:prSet/>
      <dgm:spPr/>
      <dgm:t>
        <a:bodyPr/>
        <a:lstStyle/>
        <a:p>
          <a:endParaRPr lang="en-AU"/>
        </a:p>
      </dgm:t>
    </dgm:pt>
    <dgm:pt modelId="{FE15F344-CD38-466D-B428-8C461EB22982}" type="sibTrans" cxnId="{B3B49183-541A-4909-93B4-7143FB5B1D17}">
      <dgm:prSet/>
      <dgm:spPr/>
      <dgm:t>
        <a:bodyPr/>
        <a:lstStyle/>
        <a:p>
          <a:endParaRPr lang="en-AU"/>
        </a:p>
      </dgm:t>
    </dgm:pt>
    <dgm:pt modelId="{20D13615-CDE5-476F-9647-0C47D1809C9B}" type="pres">
      <dgm:prSet presAssocID="{D5F9FDD2-144F-4144-A090-F5BC7AF5F99C}" presName="diagram" presStyleCnt="0">
        <dgm:presLayoutVars>
          <dgm:chMax val="1"/>
          <dgm:dir/>
          <dgm:animLvl val="ctr"/>
          <dgm:resizeHandles val="exact"/>
        </dgm:presLayoutVars>
      </dgm:prSet>
      <dgm:spPr/>
      <dgm:t>
        <a:bodyPr/>
        <a:lstStyle/>
        <a:p>
          <a:endParaRPr lang="en-AU"/>
        </a:p>
      </dgm:t>
    </dgm:pt>
    <dgm:pt modelId="{1BBCC1A9-D654-4E5A-9778-93FEBE891B05}" type="pres">
      <dgm:prSet presAssocID="{D5F9FDD2-144F-4144-A090-F5BC7AF5F99C}" presName="matrix" presStyleCnt="0"/>
      <dgm:spPr/>
      <dgm:t>
        <a:bodyPr/>
        <a:lstStyle/>
        <a:p>
          <a:endParaRPr lang="en-AU"/>
        </a:p>
      </dgm:t>
    </dgm:pt>
    <dgm:pt modelId="{FBEC82AB-F7FC-4A2B-B736-20603CE05D86}" type="pres">
      <dgm:prSet presAssocID="{D5F9FDD2-144F-4144-A090-F5BC7AF5F99C}" presName="tile1" presStyleLbl="node1" presStyleIdx="0" presStyleCnt="4"/>
      <dgm:spPr/>
      <dgm:t>
        <a:bodyPr/>
        <a:lstStyle/>
        <a:p>
          <a:endParaRPr lang="en-AU"/>
        </a:p>
      </dgm:t>
    </dgm:pt>
    <dgm:pt modelId="{4049E83C-077A-494E-B73A-237EBCB96037}" type="pres">
      <dgm:prSet presAssocID="{D5F9FDD2-144F-4144-A090-F5BC7AF5F99C}" presName="tile1text" presStyleLbl="node1" presStyleIdx="0" presStyleCnt="4">
        <dgm:presLayoutVars>
          <dgm:chMax val="0"/>
          <dgm:chPref val="0"/>
          <dgm:bulletEnabled val="1"/>
        </dgm:presLayoutVars>
      </dgm:prSet>
      <dgm:spPr/>
      <dgm:t>
        <a:bodyPr/>
        <a:lstStyle/>
        <a:p>
          <a:endParaRPr lang="en-AU"/>
        </a:p>
      </dgm:t>
    </dgm:pt>
    <dgm:pt modelId="{64BD75A3-3B85-450F-A7FE-68D5E23CE2F3}" type="pres">
      <dgm:prSet presAssocID="{D5F9FDD2-144F-4144-A090-F5BC7AF5F99C}" presName="tile2" presStyleLbl="node1" presStyleIdx="1" presStyleCnt="4" custLinFactNeighborY="366"/>
      <dgm:spPr/>
      <dgm:t>
        <a:bodyPr/>
        <a:lstStyle/>
        <a:p>
          <a:endParaRPr lang="en-AU"/>
        </a:p>
      </dgm:t>
    </dgm:pt>
    <dgm:pt modelId="{3191B0AB-A65C-44E4-AAFF-1DC425B6BEBB}" type="pres">
      <dgm:prSet presAssocID="{D5F9FDD2-144F-4144-A090-F5BC7AF5F99C}" presName="tile2text" presStyleLbl="node1" presStyleIdx="1" presStyleCnt="4">
        <dgm:presLayoutVars>
          <dgm:chMax val="0"/>
          <dgm:chPref val="0"/>
          <dgm:bulletEnabled val="1"/>
        </dgm:presLayoutVars>
      </dgm:prSet>
      <dgm:spPr/>
      <dgm:t>
        <a:bodyPr/>
        <a:lstStyle/>
        <a:p>
          <a:endParaRPr lang="en-AU"/>
        </a:p>
      </dgm:t>
    </dgm:pt>
    <dgm:pt modelId="{FA8C5EF9-B1C5-4183-BCBB-53E996AB9160}" type="pres">
      <dgm:prSet presAssocID="{D5F9FDD2-144F-4144-A090-F5BC7AF5F99C}" presName="tile3" presStyleLbl="node1" presStyleIdx="2" presStyleCnt="4" custLinFactNeighborY="9963"/>
      <dgm:spPr/>
      <dgm:t>
        <a:bodyPr/>
        <a:lstStyle/>
        <a:p>
          <a:endParaRPr lang="en-AU"/>
        </a:p>
      </dgm:t>
    </dgm:pt>
    <dgm:pt modelId="{14FCC3CE-BE72-45C3-9C3A-34CEC1F5BAE3}" type="pres">
      <dgm:prSet presAssocID="{D5F9FDD2-144F-4144-A090-F5BC7AF5F99C}" presName="tile3text" presStyleLbl="node1" presStyleIdx="2" presStyleCnt="4">
        <dgm:presLayoutVars>
          <dgm:chMax val="0"/>
          <dgm:chPref val="0"/>
          <dgm:bulletEnabled val="1"/>
        </dgm:presLayoutVars>
      </dgm:prSet>
      <dgm:spPr/>
      <dgm:t>
        <a:bodyPr/>
        <a:lstStyle/>
        <a:p>
          <a:endParaRPr lang="en-AU"/>
        </a:p>
      </dgm:t>
    </dgm:pt>
    <dgm:pt modelId="{C173CB88-341B-40B1-8D0F-C85C4AC48A00}" type="pres">
      <dgm:prSet presAssocID="{D5F9FDD2-144F-4144-A090-F5BC7AF5F99C}" presName="tile4" presStyleLbl="node1" presStyleIdx="3" presStyleCnt="4" custLinFactNeighborY="0"/>
      <dgm:spPr/>
      <dgm:t>
        <a:bodyPr/>
        <a:lstStyle/>
        <a:p>
          <a:endParaRPr lang="en-AU"/>
        </a:p>
      </dgm:t>
    </dgm:pt>
    <dgm:pt modelId="{FCE19E38-379C-481B-B38C-68C490A7ACE3}" type="pres">
      <dgm:prSet presAssocID="{D5F9FDD2-144F-4144-A090-F5BC7AF5F99C}" presName="tile4text" presStyleLbl="node1" presStyleIdx="3" presStyleCnt="4">
        <dgm:presLayoutVars>
          <dgm:chMax val="0"/>
          <dgm:chPref val="0"/>
          <dgm:bulletEnabled val="1"/>
        </dgm:presLayoutVars>
      </dgm:prSet>
      <dgm:spPr/>
      <dgm:t>
        <a:bodyPr/>
        <a:lstStyle/>
        <a:p>
          <a:endParaRPr lang="en-AU"/>
        </a:p>
      </dgm:t>
    </dgm:pt>
    <dgm:pt modelId="{E685C8B8-B282-4D99-AD15-FB176AB0956F}" type="pres">
      <dgm:prSet presAssocID="{D5F9FDD2-144F-4144-A090-F5BC7AF5F99C}" presName="centerTile" presStyleLbl="fgShp" presStyleIdx="0" presStyleCnt="1">
        <dgm:presLayoutVars>
          <dgm:chMax val="0"/>
          <dgm:chPref val="0"/>
        </dgm:presLayoutVars>
      </dgm:prSet>
      <dgm:spPr/>
      <dgm:t>
        <a:bodyPr/>
        <a:lstStyle/>
        <a:p>
          <a:endParaRPr lang="en-AU"/>
        </a:p>
      </dgm:t>
    </dgm:pt>
  </dgm:ptLst>
  <dgm:cxnLst>
    <dgm:cxn modelId="{59C3A17F-644C-46CE-81DA-3CFDEADCB2E2}" type="presOf" srcId="{D5F9FDD2-144F-4144-A090-F5BC7AF5F99C}" destId="{20D13615-CDE5-476F-9647-0C47D1809C9B}" srcOrd="0" destOrd="0" presId="urn:microsoft.com/office/officeart/2005/8/layout/matrix1"/>
    <dgm:cxn modelId="{7663603C-F66F-4D36-97F5-2CF66005761C}" type="presOf" srcId="{18FA2FC0-073F-4873-BC92-C2B8E4204781}" destId="{64BD75A3-3B85-450F-A7FE-68D5E23CE2F3}" srcOrd="0" destOrd="0" presId="urn:microsoft.com/office/officeart/2005/8/layout/matrix1"/>
    <dgm:cxn modelId="{405ADA2B-0E4D-4548-8448-7B2FE1E92469}" srcId="{33B3D285-D5A7-4D78-A0B3-00C184AD01BC}" destId="{A6903A5F-02C5-405E-91C3-F05DFC0B36D8}" srcOrd="2" destOrd="0" parTransId="{09867CC8-4680-44DA-AF41-AD191C768390}" sibTransId="{973C0276-83AE-4022-9B50-E3D8292093A8}"/>
    <dgm:cxn modelId="{EB581FE6-5EBC-4E2E-9DBA-49BF7FF649A0}" type="presOf" srcId="{23088C27-CC42-467D-A448-B4AB21072FEF}" destId="{FBEC82AB-F7FC-4A2B-B736-20603CE05D86}" srcOrd="0" destOrd="0" presId="urn:microsoft.com/office/officeart/2005/8/layout/matrix1"/>
    <dgm:cxn modelId="{D486E480-59AA-45D1-9147-6E9B5EEC3A3E}" type="presOf" srcId="{BA0A3CCB-5149-4281-BFDD-4100F0B6B2B8}" destId="{C173CB88-341B-40B1-8D0F-C85C4AC48A00}" srcOrd="0" destOrd="0" presId="urn:microsoft.com/office/officeart/2005/8/layout/matrix1"/>
    <dgm:cxn modelId="{24CE661D-7258-4479-B210-8B1FFB8D4259}" type="presOf" srcId="{33B3D285-D5A7-4D78-A0B3-00C184AD01BC}" destId="{E685C8B8-B282-4D99-AD15-FB176AB0956F}" srcOrd="0" destOrd="0" presId="urn:microsoft.com/office/officeart/2005/8/layout/matrix1"/>
    <dgm:cxn modelId="{D8B2C005-C818-4C96-8E05-AC5AB25B662B}" type="presOf" srcId="{BA0A3CCB-5149-4281-BFDD-4100F0B6B2B8}" destId="{FCE19E38-379C-481B-B38C-68C490A7ACE3}" srcOrd="1" destOrd="0" presId="urn:microsoft.com/office/officeart/2005/8/layout/matrix1"/>
    <dgm:cxn modelId="{B4B88E9A-F349-4DD9-AB3C-2B3194C1D3CB}" type="presOf" srcId="{A6903A5F-02C5-405E-91C3-F05DFC0B36D8}" destId="{FA8C5EF9-B1C5-4183-BCBB-53E996AB9160}" srcOrd="0" destOrd="0" presId="urn:microsoft.com/office/officeart/2005/8/layout/matrix1"/>
    <dgm:cxn modelId="{6230A88A-F1BA-4317-88B1-584A1F25C62C}" srcId="{33B3D285-D5A7-4D78-A0B3-00C184AD01BC}" destId="{18FA2FC0-073F-4873-BC92-C2B8E4204781}" srcOrd="1" destOrd="0" parTransId="{92100D79-22CF-439B-A077-FCC049AD2703}" sibTransId="{EFFD6754-3A37-48D8-B0CE-3A5B35BA5AAE}"/>
    <dgm:cxn modelId="{930E605F-BED9-4CFE-9469-F5E2A3A2312A}" srcId="{33B3D285-D5A7-4D78-A0B3-00C184AD01BC}" destId="{23088C27-CC42-467D-A448-B4AB21072FEF}" srcOrd="0" destOrd="0" parTransId="{9A0DA4C5-7469-4290-8D0E-AB35C8571AE9}" sibTransId="{6F4F847F-E388-4E59-ABB8-FBF840995A0A}"/>
    <dgm:cxn modelId="{722B6922-2D22-4376-8A2C-34F4B9F06A01}" type="presOf" srcId="{23088C27-CC42-467D-A448-B4AB21072FEF}" destId="{4049E83C-077A-494E-B73A-237EBCB96037}" srcOrd="1" destOrd="0" presId="urn:microsoft.com/office/officeart/2005/8/layout/matrix1"/>
    <dgm:cxn modelId="{B3B49183-541A-4909-93B4-7143FB5B1D17}" srcId="{33B3D285-D5A7-4D78-A0B3-00C184AD01BC}" destId="{BA0A3CCB-5149-4281-BFDD-4100F0B6B2B8}" srcOrd="3" destOrd="0" parTransId="{664639AB-6651-4426-B4C3-87763FF053D6}" sibTransId="{FE15F344-CD38-466D-B428-8C461EB22982}"/>
    <dgm:cxn modelId="{3B07664F-FDF0-4AF9-A4E0-FFD54F956D62}" srcId="{D5F9FDD2-144F-4144-A090-F5BC7AF5F99C}" destId="{33B3D285-D5A7-4D78-A0B3-00C184AD01BC}" srcOrd="0" destOrd="0" parTransId="{C497BD8F-BD2D-435F-9812-EC21DE25D630}" sibTransId="{D212E893-DFE5-4346-B96E-8C51628CE720}"/>
    <dgm:cxn modelId="{96229B4C-E402-4671-9624-A04D7BF8EA8A}" type="presOf" srcId="{A6903A5F-02C5-405E-91C3-F05DFC0B36D8}" destId="{14FCC3CE-BE72-45C3-9C3A-34CEC1F5BAE3}" srcOrd="1" destOrd="0" presId="urn:microsoft.com/office/officeart/2005/8/layout/matrix1"/>
    <dgm:cxn modelId="{3D28859E-C05F-4BC5-A843-042A05AB555F}" type="presOf" srcId="{18FA2FC0-073F-4873-BC92-C2B8E4204781}" destId="{3191B0AB-A65C-44E4-AAFF-1DC425B6BEBB}" srcOrd="1" destOrd="0" presId="urn:microsoft.com/office/officeart/2005/8/layout/matrix1"/>
    <dgm:cxn modelId="{33D99A42-717C-4F14-AC38-D97058C64362}" type="presParOf" srcId="{20D13615-CDE5-476F-9647-0C47D1809C9B}" destId="{1BBCC1A9-D654-4E5A-9778-93FEBE891B05}" srcOrd="0" destOrd="0" presId="urn:microsoft.com/office/officeart/2005/8/layout/matrix1"/>
    <dgm:cxn modelId="{1596317E-25DE-46CD-9784-5ECC4DF13288}" type="presParOf" srcId="{1BBCC1A9-D654-4E5A-9778-93FEBE891B05}" destId="{FBEC82AB-F7FC-4A2B-B736-20603CE05D86}" srcOrd="0" destOrd="0" presId="urn:microsoft.com/office/officeart/2005/8/layout/matrix1"/>
    <dgm:cxn modelId="{B71CD559-8A92-4060-AE82-6211B2DAC2D7}" type="presParOf" srcId="{1BBCC1A9-D654-4E5A-9778-93FEBE891B05}" destId="{4049E83C-077A-494E-B73A-237EBCB96037}" srcOrd="1" destOrd="0" presId="urn:microsoft.com/office/officeart/2005/8/layout/matrix1"/>
    <dgm:cxn modelId="{C49B6FC0-B7A4-4C3F-8B2F-425266996204}" type="presParOf" srcId="{1BBCC1A9-D654-4E5A-9778-93FEBE891B05}" destId="{64BD75A3-3B85-450F-A7FE-68D5E23CE2F3}" srcOrd="2" destOrd="0" presId="urn:microsoft.com/office/officeart/2005/8/layout/matrix1"/>
    <dgm:cxn modelId="{396E181E-AC25-4B6B-9F30-E9DBD3180FBF}" type="presParOf" srcId="{1BBCC1A9-D654-4E5A-9778-93FEBE891B05}" destId="{3191B0AB-A65C-44E4-AAFF-1DC425B6BEBB}" srcOrd="3" destOrd="0" presId="urn:microsoft.com/office/officeart/2005/8/layout/matrix1"/>
    <dgm:cxn modelId="{0C3CFB80-6C4C-43D0-90BC-9F001AE38F76}" type="presParOf" srcId="{1BBCC1A9-D654-4E5A-9778-93FEBE891B05}" destId="{FA8C5EF9-B1C5-4183-BCBB-53E996AB9160}" srcOrd="4" destOrd="0" presId="urn:microsoft.com/office/officeart/2005/8/layout/matrix1"/>
    <dgm:cxn modelId="{DA13CEE9-416A-4156-B08A-4481FD0B74AC}" type="presParOf" srcId="{1BBCC1A9-D654-4E5A-9778-93FEBE891B05}" destId="{14FCC3CE-BE72-45C3-9C3A-34CEC1F5BAE3}" srcOrd="5" destOrd="0" presId="urn:microsoft.com/office/officeart/2005/8/layout/matrix1"/>
    <dgm:cxn modelId="{9A3E47CD-1265-48D1-B990-C9C06D7E5304}" type="presParOf" srcId="{1BBCC1A9-D654-4E5A-9778-93FEBE891B05}" destId="{C173CB88-341B-40B1-8D0F-C85C4AC48A00}" srcOrd="6" destOrd="0" presId="urn:microsoft.com/office/officeart/2005/8/layout/matrix1"/>
    <dgm:cxn modelId="{8DC09938-0BA2-42C1-A263-E76D92B73F54}" type="presParOf" srcId="{1BBCC1A9-D654-4E5A-9778-93FEBE891B05}" destId="{FCE19E38-379C-481B-B38C-68C490A7ACE3}" srcOrd="7" destOrd="0" presId="urn:microsoft.com/office/officeart/2005/8/layout/matrix1"/>
    <dgm:cxn modelId="{F44F830A-CD02-4443-9276-39B8BC0E89AF}" type="presParOf" srcId="{20D13615-CDE5-476F-9647-0C47D1809C9B}" destId="{E685C8B8-B282-4D99-AD15-FB176AB0956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F8A99B-2885-4235-97C9-49EE9A93ADA7}" type="doc">
      <dgm:prSet loTypeId="urn:microsoft.com/office/officeart/2005/8/layout/target3" loCatId="list" qsTypeId="urn:microsoft.com/office/officeart/2005/8/quickstyle/simple4" qsCatId="simple" csTypeId="urn:microsoft.com/office/officeart/2005/8/colors/accent2_4" csCatId="accent2" phldr="1"/>
      <dgm:spPr/>
      <dgm:t>
        <a:bodyPr/>
        <a:lstStyle/>
        <a:p>
          <a:endParaRPr lang="en-AU"/>
        </a:p>
      </dgm:t>
    </dgm:pt>
    <dgm:pt modelId="{22B483C8-5B27-4D81-96DD-B97EE3015892}">
      <dgm:prSet phldrT="[Text]"/>
      <dgm:spPr/>
      <dgm:t>
        <a:bodyPr/>
        <a:lstStyle/>
        <a:p>
          <a:r>
            <a:rPr lang="en-AU" dirty="0" smtClean="0"/>
            <a:t>EDRMS/ELO = 70%</a:t>
          </a:r>
          <a:endParaRPr lang="en-AU" dirty="0"/>
        </a:p>
      </dgm:t>
    </dgm:pt>
    <dgm:pt modelId="{96FBBD45-2800-4989-81D0-8E4AB255A91A}" type="parTrans" cxnId="{649CC2D0-E06A-40F8-B859-EBC5B5ED1E2B}">
      <dgm:prSet/>
      <dgm:spPr/>
      <dgm:t>
        <a:bodyPr/>
        <a:lstStyle/>
        <a:p>
          <a:endParaRPr lang="en-AU"/>
        </a:p>
      </dgm:t>
    </dgm:pt>
    <dgm:pt modelId="{09584DC2-2D47-4D53-BF79-EF9D820350BC}" type="sibTrans" cxnId="{649CC2D0-E06A-40F8-B859-EBC5B5ED1E2B}">
      <dgm:prSet/>
      <dgm:spPr/>
      <dgm:t>
        <a:bodyPr/>
        <a:lstStyle/>
        <a:p>
          <a:endParaRPr lang="en-AU"/>
        </a:p>
      </dgm:t>
    </dgm:pt>
    <dgm:pt modelId="{DF7D296B-6DCC-4BB2-9326-938E16CAA74D}">
      <dgm:prSet phldrT="[Text]"/>
      <dgm:spPr/>
      <dgm:t>
        <a:bodyPr/>
        <a:lstStyle/>
        <a:p>
          <a:r>
            <a:rPr lang="en-AU" dirty="0" smtClean="0"/>
            <a:t>All business records</a:t>
          </a:r>
          <a:endParaRPr lang="en-AU" dirty="0"/>
        </a:p>
      </dgm:t>
    </dgm:pt>
    <dgm:pt modelId="{BD4CF1FB-6C2D-4340-8EC1-4B63A6C27ADE}" type="parTrans" cxnId="{D55F8DF6-89D6-4CD0-AC9C-49F2FD1AD10C}">
      <dgm:prSet/>
      <dgm:spPr/>
      <dgm:t>
        <a:bodyPr/>
        <a:lstStyle/>
        <a:p>
          <a:endParaRPr lang="en-AU"/>
        </a:p>
      </dgm:t>
    </dgm:pt>
    <dgm:pt modelId="{CC25EBE1-9EC7-4DB1-8F9A-FB3779C52242}" type="sibTrans" cxnId="{D55F8DF6-89D6-4CD0-AC9C-49F2FD1AD10C}">
      <dgm:prSet/>
      <dgm:spPr/>
      <dgm:t>
        <a:bodyPr/>
        <a:lstStyle/>
        <a:p>
          <a:endParaRPr lang="en-AU"/>
        </a:p>
      </dgm:t>
    </dgm:pt>
    <dgm:pt modelId="{BF7466F7-4254-4D9F-AD88-451E6904242C}">
      <dgm:prSet phldrT="[Text]"/>
      <dgm:spPr/>
      <dgm:t>
        <a:bodyPr/>
        <a:lstStyle/>
        <a:p>
          <a:r>
            <a:rPr lang="en-AU" dirty="0" smtClean="0"/>
            <a:t>Hosted systems = 20%</a:t>
          </a:r>
          <a:endParaRPr lang="en-AU" dirty="0"/>
        </a:p>
      </dgm:t>
    </dgm:pt>
    <dgm:pt modelId="{C1BAF4A1-A7C5-4C93-A61C-3D43168CAEA9}" type="parTrans" cxnId="{D1E8EF58-A057-4517-9836-C5C81FCBB16C}">
      <dgm:prSet/>
      <dgm:spPr/>
      <dgm:t>
        <a:bodyPr/>
        <a:lstStyle/>
        <a:p>
          <a:endParaRPr lang="en-AU"/>
        </a:p>
      </dgm:t>
    </dgm:pt>
    <dgm:pt modelId="{AB6840BC-0B19-4B63-988E-E488182534DE}" type="sibTrans" cxnId="{D1E8EF58-A057-4517-9836-C5C81FCBB16C}">
      <dgm:prSet/>
      <dgm:spPr/>
      <dgm:t>
        <a:bodyPr/>
        <a:lstStyle/>
        <a:p>
          <a:endParaRPr lang="en-AU"/>
        </a:p>
      </dgm:t>
    </dgm:pt>
    <dgm:pt modelId="{00A81A6B-471A-4729-983B-D070F5C3F17B}">
      <dgm:prSet phldrT="[Text]"/>
      <dgm:spPr/>
      <dgm:t>
        <a:bodyPr/>
        <a:lstStyle/>
        <a:p>
          <a:r>
            <a:rPr lang="en-AU" dirty="0" smtClean="0"/>
            <a:t>Future project to review PROV compliance of these systems</a:t>
          </a:r>
          <a:endParaRPr lang="en-AU" dirty="0"/>
        </a:p>
      </dgm:t>
    </dgm:pt>
    <dgm:pt modelId="{55C2146E-1978-491B-8A07-BC33BF405F16}" type="parTrans" cxnId="{F46D3EDA-74F3-43D4-A5A3-98709CD93D28}">
      <dgm:prSet/>
      <dgm:spPr/>
      <dgm:t>
        <a:bodyPr/>
        <a:lstStyle/>
        <a:p>
          <a:endParaRPr lang="en-AU"/>
        </a:p>
      </dgm:t>
    </dgm:pt>
    <dgm:pt modelId="{FCA7FFC4-8578-4221-BDE1-04D55AFF4D39}" type="sibTrans" cxnId="{F46D3EDA-74F3-43D4-A5A3-98709CD93D28}">
      <dgm:prSet/>
      <dgm:spPr/>
      <dgm:t>
        <a:bodyPr/>
        <a:lstStyle/>
        <a:p>
          <a:endParaRPr lang="en-AU"/>
        </a:p>
      </dgm:t>
    </dgm:pt>
    <dgm:pt modelId="{85734C14-A4BB-4211-B155-FF1BA52441A3}">
      <dgm:prSet phldrT="[Text]"/>
      <dgm:spPr/>
      <dgm:t>
        <a:bodyPr/>
        <a:lstStyle/>
        <a:p>
          <a:r>
            <a:rPr lang="en-AU" dirty="0" smtClean="0"/>
            <a:t>Network drives = 10%</a:t>
          </a:r>
          <a:endParaRPr lang="en-AU" dirty="0"/>
        </a:p>
      </dgm:t>
    </dgm:pt>
    <dgm:pt modelId="{85296306-A778-4F8D-9A18-34789BD38178}" type="parTrans" cxnId="{14DDE083-E8A2-47EF-9993-02286F66BE00}">
      <dgm:prSet/>
      <dgm:spPr/>
      <dgm:t>
        <a:bodyPr/>
        <a:lstStyle/>
        <a:p>
          <a:endParaRPr lang="en-AU"/>
        </a:p>
      </dgm:t>
    </dgm:pt>
    <dgm:pt modelId="{D1BB48CE-8748-42CA-B475-9EF4183CD27D}" type="sibTrans" cxnId="{14DDE083-E8A2-47EF-9993-02286F66BE00}">
      <dgm:prSet/>
      <dgm:spPr/>
      <dgm:t>
        <a:bodyPr/>
        <a:lstStyle/>
        <a:p>
          <a:endParaRPr lang="en-AU"/>
        </a:p>
      </dgm:t>
    </dgm:pt>
    <dgm:pt modelId="{320E91EB-1D92-4766-AC5C-9A4A118911EE}">
      <dgm:prSet phldrT="[Text]"/>
      <dgm:spPr/>
      <dgm:t>
        <a:bodyPr/>
        <a:lstStyle/>
        <a:p>
          <a:r>
            <a:rPr lang="en-AU" dirty="0" smtClean="0"/>
            <a:t>Records prioritised to be migrated to ELO</a:t>
          </a:r>
          <a:endParaRPr lang="en-AU" dirty="0"/>
        </a:p>
      </dgm:t>
    </dgm:pt>
    <dgm:pt modelId="{627C2293-0305-4B75-BC29-62076825B978}" type="parTrans" cxnId="{C5739F8C-3A7D-4965-AAE6-5E1E7987158B}">
      <dgm:prSet/>
      <dgm:spPr/>
      <dgm:t>
        <a:bodyPr/>
        <a:lstStyle/>
        <a:p>
          <a:endParaRPr lang="en-AU"/>
        </a:p>
      </dgm:t>
    </dgm:pt>
    <dgm:pt modelId="{29A90431-A1EF-4E5F-992B-41A54093ADDF}" type="sibTrans" cxnId="{C5739F8C-3A7D-4965-AAE6-5E1E7987158B}">
      <dgm:prSet/>
      <dgm:spPr/>
      <dgm:t>
        <a:bodyPr/>
        <a:lstStyle/>
        <a:p>
          <a:endParaRPr lang="en-AU"/>
        </a:p>
      </dgm:t>
    </dgm:pt>
    <dgm:pt modelId="{EF0F34D8-5F73-4417-BECD-6CB57C048C5E}">
      <dgm:prSet phldrT="[Text]"/>
      <dgm:spPr/>
      <dgm:t>
        <a:bodyPr/>
        <a:lstStyle/>
        <a:p>
          <a:r>
            <a:rPr lang="en-AU" dirty="0" smtClean="0"/>
            <a:t>Databases &amp; personal devices = 0%</a:t>
          </a:r>
          <a:endParaRPr lang="en-AU" dirty="0"/>
        </a:p>
      </dgm:t>
    </dgm:pt>
    <dgm:pt modelId="{52C55621-C5B9-44AD-8F09-18918111012D}" type="parTrans" cxnId="{9244ABF8-723D-445A-A63B-FF4D70B117DF}">
      <dgm:prSet/>
      <dgm:spPr/>
      <dgm:t>
        <a:bodyPr/>
        <a:lstStyle/>
        <a:p>
          <a:endParaRPr lang="en-AU"/>
        </a:p>
      </dgm:t>
    </dgm:pt>
    <dgm:pt modelId="{06CE7998-2CB8-40DA-8C3E-AE82EE27193E}" type="sibTrans" cxnId="{9244ABF8-723D-445A-A63B-FF4D70B117DF}">
      <dgm:prSet/>
      <dgm:spPr/>
      <dgm:t>
        <a:bodyPr/>
        <a:lstStyle/>
        <a:p>
          <a:endParaRPr lang="en-AU"/>
        </a:p>
      </dgm:t>
    </dgm:pt>
    <dgm:pt modelId="{A092704B-72D9-4C02-983F-5309CC0045C4}">
      <dgm:prSet phldrT="[Text]"/>
      <dgm:spPr/>
      <dgm:t>
        <a:bodyPr/>
        <a:lstStyle/>
        <a:p>
          <a:r>
            <a:rPr lang="en-AU" dirty="0" smtClean="0"/>
            <a:t>Migration of Access databases to ELO</a:t>
          </a:r>
          <a:endParaRPr lang="en-AU" dirty="0"/>
        </a:p>
      </dgm:t>
    </dgm:pt>
    <dgm:pt modelId="{5FB24C96-35ED-47D9-A8D0-C821948C96DD}" type="parTrans" cxnId="{2EB69665-6EB2-4187-90A5-25390A59EA55}">
      <dgm:prSet/>
      <dgm:spPr/>
      <dgm:t>
        <a:bodyPr/>
        <a:lstStyle/>
        <a:p>
          <a:endParaRPr lang="en-AU"/>
        </a:p>
      </dgm:t>
    </dgm:pt>
    <dgm:pt modelId="{5382B8E9-FF32-4D17-829F-B40B4B7AF76D}" type="sibTrans" cxnId="{2EB69665-6EB2-4187-90A5-25390A59EA55}">
      <dgm:prSet/>
      <dgm:spPr/>
      <dgm:t>
        <a:bodyPr/>
        <a:lstStyle/>
        <a:p>
          <a:endParaRPr lang="en-AU"/>
        </a:p>
      </dgm:t>
    </dgm:pt>
    <dgm:pt modelId="{67CA1758-6FE6-49F2-AA93-275EFCA76B7B}">
      <dgm:prSet phldrT="[Text]"/>
      <dgm:spPr/>
      <dgm:t>
        <a:bodyPr/>
        <a:lstStyle/>
        <a:p>
          <a:r>
            <a:rPr lang="en-AU" dirty="0" smtClean="0"/>
            <a:t>TRIM = 0%</a:t>
          </a:r>
          <a:endParaRPr lang="en-AU" dirty="0"/>
        </a:p>
      </dgm:t>
    </dgm:pt>
    <dgm:pt modelId="{0B54BAD0-1019-451B-9426-1974DCF08E74}" type="parTrans" cxnId="{7FC357C8-7341-4AD5-8DE5-925BF1C46207}">
      <dgm:prSet/>
      <dgm:spPr/>
      <dgm:t>
        <a:bodyPr/>
        <a:lstStyle/>
        <a:p>
          <a:endParaRPr lang="en-AU"/>
        </a:p>
      </dgm:t>
    </dgm:pt>
    <dgm:pt modelId="{A35E3974-DFF0-4571-A703-D9593C39AD09}" type="sibTrans" cxnId="{7FC357C8-7341-4AD5-8DE5-925BF1C46207}">
      <dgm:prSet/>
      <dgm:spPr/>
      <dgm:t>
        <a:bodyPr/>
        <a:lstStyle/>
        <a:p>
          <a:endParaRPr lang="en-AU"/>
        </a:p>
      </dgm:t>
    </dgm:pt>
    <dgm:pt modelId="{1C9E8F03-7C2D-444E-990D-9D4ED92478EC}">
      <dgm:prSet phldrT="[Text]"/>
      <dgm:spPr/>
      <dgm:t>
        <a:bodyPr/>
        <a:lstStyle/>
        <a:p>
          <a:r>
            <a:rPr lang="en-AU" dirty="0" smtClean="0"/>
            <a:t>All records migrated to ELO</a:t>
          </a:r>
          <a:endParaRPr lang="en-AU" dirty="0"/>
        </a:p>
      </dgm:t>
    </dgm:pt>
    <dgm:pt modelId="{D65DB488-1EA3-4A52-9377-40C1285A384B}" type="parTrans" cxnId="{A55E9C88-1E84-4189-8A40-12FD815FF8C6}">
      <dgm:prSet/>
      <dgm:spPr/>
      <dgm:t>
        <a:bodyPr/>
        <a:lstStyle/>
        <a:p>
          <a:endParaRPr lang="en-AU"/>
        </a:p>
      </dgm:t>
    </dgm:pt>
    <dgm:pt modelId="{489F4D94-84F2-47F8-ACE9-D283D7315EDD}" type="sibTrans" cxnId="{A55E9C88-1E84-4189-8A40-12FD815FF8C6}">
      <dgm:prSet/>
      <dgm:spPr/>
      <dgm:t>
        <a:bodyPr/>
        <a:lstStyle/>
        <a:p>
          <a:endParaRPr lang="en-AU"/>
        </a:p>
      </dgm:t>
    </dgm:pt>
    <dgm:pt modelId="{CDCF84D8-43AD-40A7-BC57-27F9648CD472}">
      <dgm:prSet phldrT="[Text]"/>
      <dgm:spPr/>
      <dgm:t>
        <a:bodyPr/>
        <a:lstStyle/>
        <a:p>
          <a:endParaRPr lang="en-AU" dirty="0"/>
        </a:p>
      </dgm:t>
    </dgm:pt>
    <dgm:pt modelId="{8C9586D3-4392-42B4-AF40-CF634EAC78B2}" type="sibTrans" cxnId="{0469CC8C-7AB6-4597-953B-DD67F2C8B474}">
      <dgm:prSet/>
      <dgm:spPr/>
      <dgm:t>
        <a:bodyPr/>
        <a:lstStyle/>
        <a:p>
          <a:endParaRPr lang="en-AU"/>
        </a:p>
      </dgm:t>
    </dgm:pt>
    <dgm:pt modelId="{E5E756CF-1009-47A1-ABE6-015FBD323D5F}" type="parTrans" cxnId="{0469CC8C-7AB6-4597-953B-DD67F2C8B474}">
      <dgm:prSet/>
      <dgm:spPr/>
      <dgm:t>
        <a:bodyPr/>
        <a:lstStyle/>
        <a:p>
          <a:endParaRPr lang="en-AU"/>
        </a:p>
      </dgm:t>
    </dgm:pt>
    <dgm:pt modelId="{7D0643CB-001D-4230-A06B-6354B3E66593}">
      <dgm:prSet phldrT="[Text]"/>
      <dgm:spPr/>
      <dgm:t>
        <a:bodyPr/>
        <a:lstStyle/>
        <a:p>
          <a:r>
            <a:rPr lang="en-AU" dirty="0" smtClean="0"/>
            <a:t>Clean up files &amp; classify</a:t>
          </a:r>
          <a:endParaRPr lang="en-AU" dirty="0"/>
        </a:p>
      </dgm:t>
    </dgm:pt>
    <dgm:pt modelId="{47BF9708-1AF5-4BC7-8C23-79848BF370BB}" type="parTrans" cxnId="{88F6535B-257B-4B15-83B3-AC343471A574}">
      <dgm:prSet/>
      <dgm:spPr/>
      <dgm:t>
        <a:bodyPr/>
        <a:lstStyle/>
        <a:p>
          <a:endParaRPr lang="en-AU"/>
        </a:p>
      </dgm:t>
    </dgm:pt>
    <dgm:pt modelId="{43DDA70B-30E8-48A1-8BF7-14BDFFCD7640}" type="sibTrans" cxnId="{88F6535B-257B-4B15-83B3-AC343471A574}">
      <dgm:prSet/>
      <dgm:spPr/>
      <dgm:t>
        <a:bodyPr/>
        <a:lstStyle/>
        <a:p>
          <a:endParaRPr lang="en-AU"/>
        </a:p>
      </dgm:t>
    </dgm:pt>
    <dgm:pt modelId="{649E7AE5-4A92-4763-AD72-FA45477889AD}">
      <dgm:prSet phldrT="[Text]"/>
      <dgm:spPr/>
      <dgm:t>
        <a:bodyPr/>
        <a:lstStyle/>
        <a:p>
          <a:r>
            <a:rPr lang="en-AU" dirty="0" smtClean="0"/>
            <a:t>Decommissioned</a:t>
          </a:r>
          <a:endParaRPr lang="en-AU" dirty="0"/>
        </a:p>
      </dgm:t>
    </dgm:pt>
    <dgm:pt modelId="{E8548E45-B4ED-480D-AB41-496CFE65EFD0}" type="parTrans" cxnId="{0AD1E7E0-F081-441A-AA2A-E7E154A3FE47}">
      <dgm:prSet/>
      <dgm:spPr/>
      <dgm:t>
        <a:bodyPr/>
        <a:lstStyle/>
        <a:p>
          <a:endParaRPr lang="en-AU"/>
        </a:p>
      </dgm:t>
    </dgm:pt>
    <dgm:pt modelId="{386DF97A-5EFF-4A57-8F85-FF140DF5D4B9}" type="sibTrans" cxnId="{0AD1E7E0-F081-441A-AA2A-E7E154A3FE47}">
      <dgm:prSet/>
      <dgm:spPr/>
      <dgm:t>
        <a:bodyPr/>
        <a:lstStyle/>
        <a:p>
          <a:endParaRPr lang="en-AU"/>
        </a:p>
      </dgm:t>
    </dgm:pt>
    <dgm:pt modelId="{626AAA89-CD65-4656-BFA6-46E6E8EDFD0E}">
      <dgm:prSet phldrT="[Text]"/>
      <dgm:spPr/>
      <dgm:t>
        <a:bodyPr/>
        <a:lstStyle/>
        <a:p>
          <a:r>
            <a:rPr lang="en-AU" dirty="0" smtClean="0"/>
            <a:t>Future remote access to ELO</a:t>
          </a:r>
          <a:endParaRPr lang="en-AU" dirty="0"/>
        </a:p>
      </dgm:t>
    </dgm:pt>
    <dgm:pt modelId="{8C26EAAC-8005-46AF-A85F-4B2F0B2B6E1D}" type="parTrans" cxnId="{305783A2-A168-4520-987B-FB48A64BD802}">
      <dgm:prSet/>
      <dgm:spPr/>
      <dgm:t>
        <a:bodyPr/>
        <a:lstStyle/>
        <a:p>
          <a:endParaRPr lang="en-AU"/>
        </a:p>
      </dgm:t>
    </dgm:pt>
    <dgm:pt modelId="{5D225847-3FD1-42F4-8765-8AB5356CC824}" type="sibTrans" cxnId="{305783A2-A168-4520-987B-FB48A64BD802}">
      <dgm:prSet/>
      <dgm:spPr/>
      <dgm:t>
        <a:bodyPr/>
        <a:lstStyle/>
        <a:p>
          <a:endParaRPr lang="en-AU"/>
        </a:p>
      </dgm:t>
    </dgm:pt>
    <dgm:pt modelId="{820266B7-5B0E-45F5-BBC2-C8505BBD2A04}" type="pres">
      <dgm:prSet presAssocID="{E3F8A99B-2885-4235-97C9-49EE9A93ADA7}" presName="Name0" presStyleCnt="0">
        <dgm:presLayoutVars>
          <dgm:chMax val="7"/>
          <dgm:dir/>
          <dgm:animLvl val="lvl"/>
          <dgm:resizeHandles val="exact"/>
        </dgm:presLayoutVars>
      </dgm:prSet>
      <dgm:spPr/>
      <dgm:t>
        <a:bodyPr/>
        <a:lstStyle/>
        <a:p>
          <a:endParaRPr lang="en-AU"/>
        </a:p>
      </dgm:t>
    </dgm:pt>
    <dgm:pt modelId="{94FA9A68-8698-4453-9B6A-C9F27A7F501D}" type="pres">
      <dgm:prSet presAssocID="{22B483C8-5B27-4D81-96DD-B97EE3015892}" presName="circle1" presStyleLbl="node1" presStyleIdx="0" presStyleCnt="5"/>
      <dgm:spPr/>
      <dgm:t>
        <a:bodyPr/>
        <a:lstStyle/>
        <a:p>
          <a:endParaRPr lang="en-AU"/>
        </a:p>
      </dgm:t>
    </dgm:pt>
    <dgm:pt modelId="{3AB39D2A-D521-46EF-89AA-08A9D93B559A}" type="pres">
      <dgm:prSet presAssocID="{22B483C8-5B27-4D81-96DD-B97EE3015892}" presName="space" presStyleCnt="0"/>
      <dgm:spPr/>
      <dgm:t>
        <a:bodyPr/>
        <a:lstStyle/>
        <a:p>
          <a:endParaRPr lang="en-AU"/>
        </a:p>
      </dgm:t>
    </dgm:pt>
    <dgm:pt modelId="{DA9D323D-F2AC-4EC8-8309-B1F4F784C2AB}" type="pres">
      <dgm:prSet presAssocID="{22B483C8-5B27-4D81-96DD-B97EE3015892}" presName="rect1" presStyleLbl="alignAcc1" presStyleIdx="0" presStyleCnt="5"/>
      <dgm:spPr/>
      <dgm:t>
        <a:bodyPr/>
        <a:lstStyle/>
        <a:p>
          <a:endParaRPr lang="en-AU"/>
        </a:p>
      </dgm:t>
    </dgm:pt>
    <dgm:pt modelId="{7E58A9FD-80A3-4C07-8E00-8A73CA0EFA55}" type="pres">
      <dgm:prSet presAssocID="{BF7466F7-4254-4D9F-AD88-451E6904242C}" presName="vertSpace2" presStyleLbl="node1" presStyleIdx="0" presStyleCnt="5"/>
      <dgm:spPr/>
      <dgm:t>
        <a:bodyPr/>
        <a:lstStyle/>
        <a:p>
          <a:endParaRPr lang="en-AU"/>
        </a:p>
      </dgm:t>
    </dgm:pt>
    <dgm:pt modelId="{D41564C8-F686-4E5B-B26A-E0B1133F9CED}" type="pres">
      <dgm:prSet presAssocID="{BF7466F7-4254-4D9F-AD88-451E6904242C}" presName="circle2" presStyleLbl="node1" presStyleIdx="1" presStyleCnt="5"/>
      <dgm:spPr/>
      <dgm:t>
        <a:bodyPr/>
        <a:lstStyle/>
        <a:p>
          <a:endParaRPr lang="en-AU"/>
        </a:p>
      </dgm:t>
    </dgm:pt>
    <dgm:pt modelId="{54B46F19-4B32-4463-B968-B266C949D978}" type="pres">
      <dgm:prSet presAssocID="{BF7466F7-4254-4D9F-AD88-451E6904242C}" presName="rect2" presStyleLbl="alignAcc1" presStyleIdx="1" presStyleCnt="5"/>
      <dgm:spPr/>
      <dgm:t>
        <a:bodyPr/>
        <a:lstStyle/>
        <a:p>
          <a:endParaRPr lang="en-AU"/>
        </a:p>
      </dgm:t>
    </dgm:pt>
    <dgm:pt modelId="{5135B7F9-9984-4101-9226-63C689D71F81}" type="pres">
      <dgm:prSet presAssocID="{85734C14-A4BB-4211-B155-FF1BA52441A3}" presName="vertSpace3" presStyleLbl="node1" presStyleIdx="1" presStyleCnt="5"/>
      <dgm:spPr/>
      <dgm:t>
        <a:bodyPr/>
        <a:lstStyle/>
        <a:p>
          <a:endParaRPr lang="en-AU"/>
        </a:p>
      </dgm:t>
    </dgm:pt>
    <dgm:pt modelId="{35239942-08E7-46BB-B57E-F3D8461978F9}" type="pres">
      <dgm:prSet presAssocID="{85734C14-A4BB-4211-B155-FF1BA52441A3}" presName="circle3" presStyleLbl="node1" presStyleIdx="2" presStyleCnt="5"/>
      <dgm:spPr/>
      <dgm:t>
        <a:bodyPr/>
        <a:lstStyle/>
        <a:p>
          <a:endParaRPr lang="en-AU"/>
        </a:p>
      </dgm:t>
    </dgm:pt>
    <dgm:pt modelId="{EA99AAE2-A823-48B5-95BC-CB8248AF3F34}" type="pres">
      <dgm:prSet presAssocID="{85734C14-A4BB-4211-B155-FF1BA52441A3}" presName="rect3" presStyleLbl="alignAcc1" presStyleIdx="2" presStyleCnt="5"/>
      <dgm:spPr/>
      <dgm:t>
        <a:bodyPr/>
        <a:lstStyle/>
        <a:p>
          <a:endParaRPr lang="en-AU"/>
        </a:p>
      </dgm:t>
    </dgm:pt>
    <dgm:pt modelId="{5DC73EC5-DB31-4D3F-A756-5F359B33BA73}" type="pres">
      <dgm:prSet presAssocID="{EF0F34D8-5F73-4417-BECD-6CB57C048C5E}" presName="vertSpace4" presStyleLbl="node1" presStyleIdx="2" presStyleCnt="5"/>
      <dgm:spPr/>
      <dgm:t>
        <a:bodyPr/>
        <a:lstStyle/>
        <a:p>
          <a:endParaRPr lang="en-AU"/>
        </a:p>
      </dgm:t>
    </dgm:pt>
    <dgm:pt modelId="{5BF1387B-687D-40E0-AC7C-B74F46970D2A}" type="pres">
      <dgm:prSet presAssocID="{EF0F34D8-5F73-4417-BECD-6CB57C048C5E}" presName="circle4" presStyleLbl="node1" presStyleIdx="3" presStyleCnt="5"/>
      <dgm:spPr/>
      <dgm:t>
        <a:bodyPr/>
        <a:lstStyle/>
        <a:p>
          <a:endParaRPr lang="en-AU"/>
        </a:p>
      </dgm:t>
    </dgm:pt>
    <dgm:pt modelId="{394EAFFB-58BD-4E57-A1D6-7F475E15F27A}" type="pres">
      <dgm:prSet presAssocID="{EF0F34D8-5F73-4417-BECD-6CB57C048C5E}" presName="rect4" presStyleLbl="alignAcc1" presStyleIdx="3" presStyleCnt="5"/>
      <dgm:spPr/>
      <dgm:t>
        <a:bodyPr/>
        <a:lstStyle/>
        <a:p>
          <a:endParaRPr lang="en-AU"/>
        </a:p>
      </dgm:t>
    </dgm:pt>
    <dgm:pt modelId="{DC46B1C1-1B59-4F04-A68D-5559AFA7C105}" type="pres">
      <dgm:prSet presAssocID="{67CA1758-6FE6-49F2-AA93-275EFCA76B7B}" presName="vertSpace5" presStyleLbl="node1" presStyleIdx="3" presStyleCnt="5"/>
      <dgm:spPr/>
      <dgm:t>
        <a:bodyPr/>
        <a:lstStyle/>
        <a:p>
          <a:endParaRPr lang="en-AU"/>
        </a:p>
      </dgm:t>
    </dgm:pt>
    <dgm:pt modelId="{704E454D-C108-4519-B130-8E35016F177D}" type="pres">
      <dgm:prSet presAssocID="{67CA1758-6FE6-49F2-AA93-275EFCA76B7B}" presName="circle5" presStyleLbl="node1" presStyleIdx="4" presStyleCnt="5"/>
      <dgm:spPr/>
      <dgm:t>
        <a:bodyPr/>
        <a:lstStyle/>
        <a:p>
          <a:endParaRPr lang="en-AU"/>
        </a:p>
      </dgm:t>
    </dgm:pt>
    <dgm:pt modelId="{ECA4178F-9F13-4063-81BB-7D694A6CF968}" type="pres">
      <dgm:prSet presAssocID="{67CA1758-6FE6-49F2-AA93-275EFCA76B7B}" presName="rect5" presStyleLbl="alignAcc1" presStyleIdx="4" presStyleCnt="5"/>
      <dgm:spPr/>
      <dgm:t>
        <a:bodyPr/>
        <a:lstStyle/>
        <a:p>
          <a:endParaRPr lang="en-AU"/>
        </a:p>
      </dgm:t>
    </dgm:pt>
    <dgm:pt modelId="{0678646B-37C9-4943-A97A-DC80CAFBB5F0}" type="pres">
      <dgm:prSet presAssocID="{22B483C8-5B27-4D81-96DD-B97EE3015892}" presName="rect1ParTx" presStyleLbl="alignAcc1" presStyleIdx="4" presStyleCnt="5">
        <dgm:presLayoutVars>
          <dgm:chMax val="1"/>
          <dgm:bulletEnabled val="1"/>
        </dgm:presLayoutVars>
      </dgm:prSet>
      <dgm:spPr/>
      <dgm:t>
        <a:bodyPr/>
        <a:lstStyle/>
        <a:p>
          <a:endParaRPr lang="en-AU"/>
        </a:p>
      </dgm:t>
    </dgm:pt>
    <dgm:pt modelId="{EA132ECC-3EB3-4018-A99E-AA0A29065F01}" type="pres">
      <dgm:prSet presAssocID="{22B483C8-5B27-4D81-96DD-B97EE3015892}" presName="rect1ChTx" presStyleLbl="alignAcc1" presStyleIdx="4" presStyleCnt="5">
        <dgm:presLayoutVars>
          <dgm:bulletEnabled val="1"/>
        </dgm:presLayoutVars>
      </dgm:prSet>
      <dgm:spPr/>
      <dgm:t>
        <a:bodyPr/>
        <a:lstStyle/>
        <a:p>
          <a:endParaRPr lang="en-AU"/>
        </a:p>
      </dgm:t>
    </dgm:pt>
    <dgm:pt modelId="{4A5DC67D-448F-4B9E-8F77-D184D78CDC02}" type="pres">
      <dgm:prSet presAssocID="{BF7466F7-4254-4D9F-AD88-451E6904242C}" presName="rect2ParTx" presStyleLbl="alignAcc1" presStyleIdx="4" presStyleCnt="5">
        <dgm:presLayoutVars>
          <dgm:chMax val="1"/>
          <dgm:bulletEnabled val="1"/>
        </dgm:presLayoutVars>
      </dgm:prSet>
      <dgm:spPr/>
      <dgm:t>
        <a:bodyPr/>
        <a:lstStyle/>
        <a:p>
          <a:endParaRPr lang="en-AU"/>
        </a:p>
      </dgm:t>
    </dgm:pt>
    <dgm:pt modelId="{9321434C-FB6D-4D73-A9C1-1FE721934988}" type="pres">
      <dgm:prSet presAssocID="{BF7466F7-4254-4D9F-AD88-451E6904242C}" presName="rect2ChTx" presStyleLbl="alignAcc1" presStyleIdx="4" presStyleCnt="5">
        <dgm:presLayoutVars>
          <dgm:bulletEnabled val="1"/>
        </dgm:presLayoutVars>
      </dgm:prSet>
      <dgm:spPr/>
      <dgm:t>
        <a:bodyPr/>
        <a:lstStyle/>
        <a:p>
          <a:endParaRPr lang="en-AU"/>
        </a:p>
      </dgm:t>
    </dgm:pt>
    <dgm:pt modelId="{5F726737-F07F-49B0-830F-4F7BBA479038}" type="pres">
      <dgm:prSet presAssocID="{85734C14-A4BB-4211-B155-FF1BA52441A3}" presName="rect3ParTx" presStyleLbl="alignAcc1" presStyleIdx="4" presStyleCnt="5">
        <dgm:presLayoutVars>
          <dgm:chMax val="1"/>
          <dgm:bulletEnabled val="1"/>
        </dgm:presLayoutVars>
      </dgm:prSet>
      <dgm:spPr/>
      <dgm:t>
        <a:bodyPr/>
        <a:lstStyle/>
        <a:p>
          <a:endParaRPr lang="en-AU"/>
        </a:p>
      </dgm:t>
    </dgm:pt>
    <dgm:pt modelId="{7EC9AAF0-F631-417C-A4C6-2ACFC98252E4}" type="pres">
      <dgm:prSet presAssocID="{85734C14-A4BB-4211-B155-FF1BA52441A3}" presName="rect3ChTx" presStyleLbl="alignAcc1" presStyleIdx="4" presStyleCnt="5">
        <dgm:presLayoutVars>
          <dgm:bulletEnabled val="1"/>
        </dgm:presLayoutVars>
      </dgm:prSet>
      <dgm:spPr/>
      <dgm:t>
        <a:bodyPr/>
        <a:lstStyle/>
        <a:p>
          <a:endParaRPr lang="en-AU"/>
        </a:p>
      </dgm:t>
    </dgm:pt>
    <dgm:pt modelId="{1DE87F21-4859-4EE1-BE3D-DC77708BA265}" type="pres">
      <dgm:prSet presAssocID="{EF0F34D8-5F73-4417-BECD-6CB57C048C5E}" presName="rect4ParTx" presStyleLbl="alignAcc1" presStyleIdx="4" presStyleCnt="5">
        <dgm:presLayoutVars>
          <dgm:chMax val="1"/>
          <dgm:bulletEnabled val="1"/>
        </dgm:presLayoutVars>
      </dgm:prSet>
      <dgm:spPr/>
      <dgm:t>
        <a:bodyPr/>
        <a:lstStyle/>
        <a:p>
          <a:endParaRPr lang="en-AU"/>
        </a:p>
      </dgm:t>
    </dgm:pt>
    <dgm:pt modelId="{0B00AD22-7FE1-47A3-BE86-3D206A58D52F}" type="pres">
      <dgm:prSet presAssocID="{EF0F34D8-5F73-4417-BECD-6CB57C048C5E}" presName="rect4ChTx" presStyleLbl="alignAcc1" presStyleIdx="4" presStyleCnt="5">
        <dgm:presLayoutVars>
          <dgm:bulletEnabled val="1"/>
        </dgm:presLayoutVars>
      </dgm:prSet>
      <dgm:spPr/>
      <dgm:t>
        <a:bodyPr/>
        <a:lstStyle/>
        <a:p>
          <a:endParaRPr lang="en-AU"/>
        </a:p>
      </dgm:t>
    </dgm:pt>
    <dgm:pt modelId="{C7343189-9F0A-44DA-BE48-48E439FE4AA8}" type="pres">
      <dgm:prSet presAssocID="{67CA1758-6FE6-49F2-AA93-275EFCA76B7B}" presName="rect5ParTx" presStyleLbl="alignAcc1" presStyleIdx="4" presStyleCnt="5">
        <dgm:presLayoutVars>
          <dgm:chMax val="1"/>
          <dgm:bulletEnabled val="1"/>
        </dgm:presLayoutVars>
      </dgm:prSet>
      <dgm:spPr/>
      <dgm:t>
        <a:bodyPr/>
        <a:lstStyle/>
        <a:p>
          <a:endParaRPr lang="en-AU"/>
        </a:p>
      </dgm:t>
    </dgm:pt>
    <dgm:pt modelId="{D83D5F31-3073-46F6-97EF-DA03BB8F6775}" type="pres">
      <dgm:prSet presAssocID="{67CA1758-6FE6-49F2-AA93-275EFCA76B7B}" presName="rect5ChTx" presStyleLbl="alignAcc1" presStyleIdx="4" presStyleCnt="5">
        <dgm:presLayoutVars>
          <dgm:bulletEnabled val="1"/>
        </dgm:presLayoutVars>
      </dgm:prSet>
      <dgm:spPr/>
      <dgm:t>
        <a:bodyPr/>
        <a:lstStyle/>
        <a:p>
          <a:endParaRPr lang="en-AU"/>
        </a:p>
      </dgm:t>
    </dgm:pt>
  </dgm:ptLst>
  <dgm:cxnLst>
    <dgm:cxn modelId="{435C4C1B-9CCE-4ACF-A257-257968ADDC02}" type="presOf" srcId="{649E7AE5-4A92-4763-AD72-FA45477889AD}" destId="{D83D5F31-3073-46F6-97EF-DA03BB8F6775}" srcOrd="0" destOrd="1" presId="urn:microsoft.com/office/officeart/2005/8/layout/target3"/>
    <dgm:cxn modelId="{88F6535B-257B-4B15-83B3-AC343471A574}" srcId="{85734C14-A4BB-4211-B155-FF1BA52441A3}" destId="{7D0643CB-001D-4230-A06B-6354B3E66593}" srcOrd="1" destOrd="0" parTransId="{47BF9708-1AF5-4BC7-8C23-79848BF370BB}" sibTransId="{43DDA70B-30E8-48A1-8BF7-14BDFFCD7640}"/>
    <dgm:cxn modelId="{0AD1E7E0-F081-441A-AA2A-E7E154A3FE47}" srcId="{67CA1758-6FE6-49F2-AA93-275EFCA76B7B}" destId="{649E7AE5-4A92-4763-AD72-FA45477889AD}" srcOrd="1" destOrd="0" parTransId="{E8548E45-B4ED-480D-AB41-496CFE65EFD0}" sibTransId="{386DF97A-5EFF-4A57-8F85-FF140DF5D4B9}"/>
    <dgm:cxn modelId="{C5739F8C-3A7D-4965-AAE6-5E1E7987158B}" srcId="{85734C14-A4BB-4211-B155-FF1BA52441A3}" destId="{320E91EB-1D92-4766-AC5C-9A4A118911EE}" srcOrd="0" destOrd="0" parTransId="{627C2293-0305-4B75-BC29-62076825B978}" sibTransId="{29A90431-A1EF-4E5F-992B-41A54093ADDF}"/>
    <dgm:cxn modelId="{7C50B2B8-8FF6-425C-9F7C-17EAC55D6C26}" type="presOf" srcId="{22B483C8-5B27-4D81-96DD-B97EE3015892}" destId="{0678646B-37C9-4943-A97A-DC80CAFBB5F0}" srcOrd="1" destOrd="0" presId="urn:microsoft.com/office/officeart/2005/8/layout/target3"/>
    <dgm:cxn modelId="{D20FEEC4-D255-4951-9D50-080B1004BD8D}" type="presOf" srcId="{22B483C8-5B27-4D81-96DD-B97EE3015892}" destId="{DA9D323D-F2AC-4EC8-8309-B1F4F784C2AB}" srcOrd="0" destOrd="0" presId="urn:microsoft.com/office/officeart/2005/8/layout/target3"/>
    <dgm:cxn modelId="{BB203D4A-A952-4D24-BDB9-3C9C6947F885}" type="presOf" srcId="{7D0643CB-001D-4230-A06B-6354B3E66593}" destId="{7EC9AAF0-F631-417C-A4C6-2ACFC98252E4}" srcOrd="0" destOrd="1" presId="urn:microsoft.com/office/officeart/2005/8/layout/target3"/>
    <dgm:cxn modelId="{A55E9C88-1E84-4189-8A40-12FD815FF8C6}" srcId="{67CA1758-6FE6-49F2-AA93-275EFCA76B7B}" destId="{1C9E8F03-7C2D-444E-990D-9D4ED92478EC}" srcOrd="0" destOrd="0" parTransId="{D65DB488-1EA3-4A52-9377-40C1285A384B}" sibTransId="{489F4D94-84F2-47F8-ACE9-D283D7315EDD}"/>
    <dgm:cxn modelId="{6DBC53D0-FF07-4B23-8613-47DA5187C067}" type="presOf" srcId="{67CA1758-6FE6-49F2-AA93-275EFCA76B7B}" destId="{C7343189-9F0A-44DA-BE48-48E439FE4AA8}" srcOrd="1" destOrd="0" presId="urn:microsoft.com/office/officeart/2005/8/layout/target3"/>
    <dgm:cxn modelId="{14DDE083-E8A2-47EF-9993-02286F66BE00}" srcId="{E3F8A99B-2885-4235-97C9-49EE9A93ADA7}" destId="{85734C14-A4BB-4211-B155-FF1BA52441A3}" srcOrd="2" destOrd="0" parTransId="{85296306-A778-4F8D-9A18-34789BD38178}" sibTransId="{D1BB48CE-8748-42CA-B475-9EF4183CD27D}"/>
    <dgm:cxn modelId="{9244ABF8-723D-445A-A63B-FF4D70B117DF}" srcId="{E3F8A99B-2885-4235-97C9-49EE9A93ADA7}" destId="{EF0F34D8-5F73-4417-BECD-6CB57C048C5E}" srcOrd="3" destOrd="0" parTransId="{52C55621-C5B9-44AD-8F09-18918111012D}" sibTransId="{06CE7998-2CB8-40DA-8C3E-AE82EE27193E}"/>
    <dgm:cxn modelId="{D1366D54-53C2-4474-8321-5BB60729725A}" type="presOf" srcId="{DF7D296B-6DCC-4BB2-9326-938E16CAA74D}" destId="{EA132ECC-3EB3-4018-A99E-AA0A29065F01}" srcOrd="0" destOrd="0" presId="urn:microsoft.com/office/officeart/2005/8/layout/target3"/>
    <dgm:cxn modelId="{D244CC9F-27A5-4CE7-AAA7-83782ECEEA4C}" type="presOf" srcId="{1C9E8F03-7C2D-444E-990D-9D4ED92478EC}" destId="{D83D5F31-3073-46F6-97EF-DA03BB8F6775}" srcOrd="0" destOrd="0" presId="urn:microsoft.com/office/officeart/2005/8/layout/target3"/>
    <dgm:cxn modelId="{0469CC8C-7AB6-4597-953B-DD67F2C8B474}" srcId="{BF7466F7-4254-4D9F-AD88-451E6904242C}" destId="{CDCF84D8-43AD-40A7-BC57-27F9648CD472}" srcOrd="1" destOrd="0" parTransId="{E5E756CF-1009-47A1-ABE6-015FBD323D5F}" sibTransId="{8C9586D3-4392-42B4-AF40-CF634EAC78B2}"/>
    <dgm:cxn modelId="{4483814E-13D3-4B5D-8A99-84556B57D30B}" type="presOf" srcId="{EF0F34D8-5F73-4417-BECD-6CB57C048C5E}" destId="{394EAFFB-58BD-4E57-A1D6-7F475E15F27A}" srcOrd="0" destOrd="0" presId="urn:microsoft.com/office/officeart/2005/8/layout/target3"/>
    <dgm:cxn modelId="{EDD7800A-6A7F-47C9-969F-8856D7A78E7E}" type="presOf" srcId="{626AAA89-CD65-4656-BFA6-46E6E8EDFD0E}" destId="{0B00AD22-7FE1-47A3-BE86-3D206A58D52F}" srcOrd="0" destOrd="1" presId="urn:microsoft.com/office/officeart/2005/8/layout/target3"/>
    <dgm:cxn modelId="{77E2A1DB-8E5A-467D-B6EA-BD4D836C6DED}" type="presOf" srcId="{67CA1758-6FE6-49F2-AA93-275EFCA76B7B}" destId="{ECA4178F-9F13-4063-81BB-7D694A6CF968}" srcOrd="0" destOrd="0" presId="urn:microsoft.com/office/officeart/2005/8/layout/target3"/>
    <dgm:cxn modelId="{9CC337A8-2239-4140-B2A2-CB15628E6DED}" type="presOf" srcId="{A092704B-72D9-4C02-983F-5309CC0045C4}" destId="{0B00AD22-7FE1-47A3-BE86-3D206A58D52F}" srcOrd="0" destOrd="0" presId="urn:microsoft.com/office/officeart/2005/8/layout/target3"/>
    <dgm:cxn modelId="{864888B4-8D92-4D6F-B38E-AA91EA1BECFE}" type="presOf" srcId="{85734C14-A4BB-4211-B155-FF1BA52441A3}" destId="{5F726737-F07F-49B0-830F-4F7BBA479038}" srcOrd="1" destOrd="0" presId="urn:microsoft.com/office/officeart/2005/8/layout/target3"/>
    <dgm:cxn modelId="{FD3A1100-4DB7-47A7-97B9-6B522B59EFC5}" type="presOf" srcId="{E3F8A99B-2885-4235-97C9-49EE9A93ADA7}" destId="{820266B7-5B0E-45F5-BBC2-C8505BBD2A04}" srcOrd="0" destOrd="0" presId="urn:microsoft.com/office/officeart/2005/8/layout/target3"/>
    <dgm:cxn modelId="{7FC357C8-7341-4AD5-8DE5-925BF1C46207}" srcId="{E3F8A99B-2885-4235-97C9-49EE9A93ADA7}" destId="{67CA1758-6FE6-49F2-AA93-275EFCA76B7B}" srcOrd="4" destOrd="0" parTransId="{0B54BAD0-1019-451B-9426-1974DCF08E74}" sibTransId="{A35E3974-DFF0-4571-A703-D9593C39AD09}"/>
    <dgm:cxn modelId="{305783A2-A168-4520-987B-FB48A64BD802}" srcId="{EF0F34D8-5F73-4417-BECD-6CB57C048C5E}" destId="{626AAA89-CD65-4656-BFA6-46E6E8EDFD0E}" srcOrd="1" destOrd="0" parTransId="{8C26EAAC-8005-46AF-A85F-4B2F0B2B6E1D}" sibTransId="{5D225847-3FD1-42F4-8765-8AB5356CC824}"/>
    <dgm:cxn modelId="{D1E8EF58-A057-4517-9836-C5C81FCBB16C}" srcId="{E3F8A99B-2885-4235-97C9-49EE9A93ADA7}" destId="{BF7466F7-4254-4D9F-AD88-451E6904242C}" srcOrd="1" destOrd="0" parTransId="{C1BAF4A1-A7C5-4C93-A61C-3D43168CAEA9}" sibTransId="{AB6840BC-0B19-4B63-988E-E488182534DE}"/>
    <dgm:cxn modelId="{F97D3698-388C-44F2-9C08-844E15739775}" type="presOf" srcId="{EF0F34D8-5F73-4417-BECD-6CB57C048C5E}" destId="{1DE87F21-4859-4EE1-BE3D-DC77708BA265}" srcOrd="1" destOrd="0" presId="urn:microsoft.com/office/officeart/2005/8/layout/target3"/>
    <dgm:cxn modelId="{2EB69665-6EB2-4187-90A5-25390A59EA55}" srcId="{EF0F34D8-5F73-4417-BECD-6CB57C048C5E}" destId="{A092704B-72D9-4C02-983F-5309CC0045C4}" srcOrd="0" destOrd="0" parTransId="{5FB24C96-35ED-47D9-A8D0-C821948C96DD}" sibTransId="{5382B8E9-FF32-4D17-829F-B40B4B7AF76D}"/>
    <dgm:cxn modelId="{5367C6F7-5AFA-44CF-B1EB-44E8EAE0DAC4}" type="presOf" srcId="{85734C14-A4BB-4211-B155-FF1BA52441A3}" destId="{EA99AAE2-A823-48B5-95BC-CB8248AF3F34}" srcOrd="0" destOrd="0" presId="urn:microsoft.com/office/officeart/2005/8/layout/target3"/>
    <dgm:cxn modelId="{F46D3EDA-74F3-43D4-A5A3-98709CD93D28}" srcId="{BF7466F7-4254-4D9F-AD88-451E6904242C}" destId="{00A81A6B-471A-4729-983B-D070F5C3F17B}" srcOrd="0" destOrd="0" parTransId="{55C2146E-1978-491B-8A07-BC33BF405F16}" sibTransId="{FCA7FFC4-8578-4221-BDE1-04D55AFF4D39}"/>
    <dgm:cxn modelId="{46E4EBFA-6BDA-43A8-A971-9793AB8CE4EA}" type="presOf" srcId="{BF7466F7-4254-4D9F-AD88-451E6904242C}" destId="{4A5DC67D-448F-4B9E-8F77-D184D78CDC02}" srcOrd="1" destOrd="0" presId="urn:microsoft.com/office/officeart/2005/8/layout/target3"/>
    <dgm:cxn modelId="{8237CBE5-F686-4945-A2CE-BE5C821DA659}" type="presOf" srcId="{BF7466F7-4254-4D9F-AD88-451E6904242C}" destId="{54B46F19-4B32-4463-B968-B266C949D978}" srcOrd="0" destOrd="0" presId="urn:microsoft.com/office/officeart/2005/8/layout/target3"/>
    <dgm:cxn modelId="{649CC2D0-E06A-40F8-B859-EBC5B5ED1E2B}" srcId="{E3F8A99B-2885-4235-97C9-49EE9A93ADA7}" destId="{22B483C8-5B27-4D81-96DD-B97EE3015892}" srcOrd="0" destOrd="0" parTransId="{96FBBD45-2800-4989-81D0-8E4AB255A91A}" sibTransId="{09584DC2-2D47-4D53-BF79-EF9D820350BC}"/>
    <dgm:cxn modelId="{1A48ADC0-29EC-4547-B546-587BCC2470E4}" type="presOf" srcId="{320E91EB-1D92-4766-AC5C-9A4A118911EE}" destId="{7EC9AAF0-F631-417C-A4C6-2ACFC98252E4}" srcOrd="0" destOrd="0" presId="urn:microsoft.com/office/officeart/2005/8/layout/target3"/>
    <dgm:cxn modelId="{A2F6E560-7DD9-4675-A9CE-466F8BB8CD23}" type="presOf" srcId="{00A81A6B-471A-4729-983B-D070F5C3F17B}" destId="{9321434C-FB6D-4D73-A9C1-1FE721934988}" srcOrd="0" destOrd="0" presId="urn:microsoft.com/office/officeart/2005/8/layout/target3"/>
    <dgm:cxn modelId="{D55F8DF6-89D6-4CD0-AC9C-49F2FD1AD10C}" srcId="{22B483C8-5B27-4D81-96DD-B97EE3015892}" destId="{DF7D296B-6DCC-4BB2-9326-938E16CAA74D}" srcOrd="0" destOrd="0" parTransId="{BD4CF1FB-6C2D-4340-8EC1-4B63A6C27ADE}" sibTransId="{CC25EBE1-9EC7-4DB1-8F9A-FB3779C52242}"/>
    <dgm:cxn modelId="{4AEF11D7-B1F0-4750-90B1-CE41353B4EAD}" type="presOf" srcId="{CDCF84D8-43AD-40A7-BC57-27F9648CD472}" destId="{9321434C-FB6D-4D73-A9C1-1FE721934988}" srcOrd="0" destOrd="1" presId="urn:microsoft.com/office/officeart/2005/8/layout/target3"/>
    <dgm:cxn modelId="{FA9D90E2-6CA7-4717-9535-FB8DB1830906}" type="presParOf" srcId="{820266B7-5B0E-45F5-BBC2-C8505BBD2A04}" destId="{94FA9A68-8698-4453-9B6A-C9F27A7F501D}" srcOrd="0" destOrd="0" presId="urn:microsoft.com/office/officeart/2005/8/layout/target3"/>
    <dgm:cxn modelId="{8C57D779-383D-490F-9BBB-EEFA40CC6F7B}" type="presParOf" srcId="{820266B7-5B0E-45F5-BBC2-C8505BBD2A04}" destId="{3AB39D2A-D521-46EF-89AA-08A9D93B559A}" srcOrd="1" destOrd="0" presId="urn:microsoft.com/office/officeart/2005/8/layout/target3"/>
    <dgm:cxn modelId="{82CA73C7-82D1-46E3-BB10-DEA46332C3D7}" type="presParOf" srcId="{820266B7-5B0E-45F5-BBC2-C8505BBD2A04}" destId="{DA9D323D-F2AC-4EC8-8309-B1F4F784C2AB}" srcOrd="2" destOrd="0" presId="urn:microsoft.com/office/officeart/2005/8/layout/target3"/>
    <dgm:cxn modelId="{DAA3CB1D-14D5-4740-BB9C-BEC093E1700E}" type="presParOf" srcId="{820266B7-5B0E-45F5-BBC2-C8505BBD2A04}" destId="{7E58A9FD-80A3-4C07-8E00-8A73CA0EFA55}" srcOrd="3" destOrd="0" presId="urn:microsoft.com/office/officeart/2005/8/layout/target3"/>
    <dgm:cxn modelId="{6042B01A-A1FD-415A-B427-53FA82A07882}" type="presParOf" srcId="{820266B7-5B0E-45F5-BBC2-C8505BBD2A04}" destId="{D41564C8-F686-4E5B-B26A-E0B1133F9CED}" srcOrd="4" destOrd="0" presId="urn:microsoft.com/office/officeart/2005/8/layout/target3"/>
    <dgm:cxn modelId="{BC1B01D9-AF13-4CED-BDEB-B66A0DEB933F}" type="presParOf" srcId="{820266B7-5B0E-45F5-BBC2-C8505BBD2A04}" destId="{54B46F19-4B32-4463-B968-B266C949D978}" srcOrd="5" destOrd="0" presId="urn:microsoft.com/office/officeart/2005/8/layout/target3"/>
    <dgm:cxn modelId="{B9E5E037-DC79-43C3-ACEF-3A7C05FAC596}" type="presParOf" srcId="{820266B7-5B0E-45F5-BBC2-C8505BBD2A04}" destId="{5135B7F9-9984-4101-9226-63C689D71F81}" srcOrd="6" destOrd="0" presId="urn:microsoft.com/office/officeart/2005/8/layout/target3"/>
    <dgm:cxn modelId="{B0DB6286-305F-4F0E-8D31-5CC8EE5C23DC}" type="presParOf" srcId="{820266B7-5B0E-45F5-BBC2-C8505BBD2A04}" destId="{35239942-08E7-46BB-B57E-F3D8461978F9}" srcOrd="7" destOrd="0" presId="urn:microsoft.com/office/officeart/2005/8/layout/target3"/>
    <dgm:cxn modelId="{2FA098C3-8833-46F2-800C-7E953065CAE9}" type="presParOf" srcId="{820266B7-5B0E-45F5-BBC2-C8505BBD2A04}" destId="{EA99AAE2-A823-48B5-95BC-CB8248AF3F34}" srcOrd="8" destOrd="0" presId="urn:microsoft.com/office/officeart/2005/8/layout/target3"/>
    <dgm:cxn modelId="{B7EA87F7-512F-4A6D-AA85-79E4C32CCB4A}" type="presParOf" srcId="{820266B7-5B0E-45F5-BBC2-C8505BBD2A04}" destId="{5DC73EC5-DB31-4D3F-A756-5F359B33BA73}" srcOrd="9" destOrd="0" presId="urn:microsoft.com/office/officeart/2005/8/layout/target3"/>
    <dgm:cxn modelId="{748AA87E-CD28-481A-BD27-C57915CB5248}" type="presParOf" srcId="{820266B7-5B0E-45F5-BBC2-C8505BBD2A04}" destId="{5BF1387B-687D-40E0-AC7C-B74F46970D2A}" srcOrd="10" destOrd="0" presId="urn:microsoft.com/office/officeart/2005/8/layout/target3"/>
    <dgm:cxn modelId="{400B93AC-A742-4CF1-94E2-65BE02FFEF98}" type="presParOf" srcId="{820266B7-5B0E-45F5-BBC2-C8505BBD2A04}" destId="{394EAFFB-58BD-4E57-A1D6-7F475E15F27A}" srcOrd="11" destOrd="0" presId="urn:microsoft.com/office/officeart/2005/8/layout/target3"/>
    <dgm:cxn modelId="{A70E045B-50F3-499B-9720-802839C8057C}" type="presParOf" srcId="{820266B7-5B0E-45F5-BBC2-C8505BBD2A04}" destId="{DC46B1C1-1B59-4F04-A68D-5559AFA7C105}" srcOrd="12" destOrd="0" presId="urn:microsoft.com/office/officeart/2005/8/layout/target3"/>
    <dgm:cxn modelId="{AFA688A1-50CF-4B17-A295-83DC35D92121}" type="presParOf" srcId="{820266B7-5B0E-45F5-BBC2-C8505BBD2A04}" destId="{704E454D-C108-4519-B130-8E35016F177D}" srcOrd="13" destOrd="0" presId="urn:microsoft.com/office/officeart/2005/8/layout/target3"/>
    <dgm:cxn modelId="{A03A05D0-1811-488C-BFBE-B22E062AE4E8}" type="presParOf" srcId="{820266B7-5B0E-45F5-BBC2-C8505BBD2A04}" destId="{ECA4178F-9F13-4063-81BB-7D694A6CF968}" srcOrd="14" destOrd="0" presId="urn:microsoft.com/office/officeart/2005/8/layout/target3"/>
    <dgm:cxn modelId="{F70658FE-697B-46D6-9405-7C3A57B6B35A}" type="presParOf" srcId="{820266B7-5B0E-45F5-BBC2-C8505BBD2A04}" destId="{0678646B-37C9-4943-A97A-DC80CAFBB5F0}" srcOrd="15" destOrd="0" presId="urn:microsoft.com/office/officeart/2005/8/layout/target3"/>
    <dgm:cxn modelId="{326FDA4F-5DE0-4134-AB34-1CC3BB394D4E}" type="presParOf" srcId="{820266B7-5B0E-45F5-BBC2-C8505BBD2A04}" destId="{EA132ECC-3EB3-4018-A99E-AA0A29065F01}" srcOrd="16" destOrd="0" presId="urn:microsoft.com/office/officeart/2005/8/layout/target3"/>
    <dgm:cxn modelId="{2AEB011D-FF9C-4E7A-BD1F-CC90FEC54875}" type="presParOf" srcId="{820266B7-5B0E-45F5-BBC2-C8505BBD2A04}" destId="{4A5DC67D-448F-4B9E-8F77-D184D78CDC02}" srcOrd="17" destOrd="0" presId="urn:microsoft.com/office/officeart/2005/8/layout/target3"/>
    <dgm:cxn modelId="{00626C8B-91AE-4D07-AC72-97AA56CA9BC1}" type="presParOf" srcId="{820266B7-5B0E-45F5-BBC2-C8505BBD2A04}" destId="{9321434C-FB6D-4D73-A9C1-1FE721934988}" srcOrd="18" destOrd="0" presId="urn:microsoft.com/office/officeart/2005/8/layout/target3"/>
    <dgm:cxn modelId="{67C8E9C1-230D-4A36-BCD3-D01F21CFD644}" type="presParOf" srcId="{820266B7-5B0E-45F5-BBC2-C8505BBD2A04}" destId="{5F726737-F07F-49B0-830F-4F7BBA479038}" srcOrd="19" destOrd="0" presId="urn:microsoft.com/office/officeart/2005/8/layout/target3"/>
    <dgm:cxn modelId="{C05E7831-B14B-4682-8AFF-F404E6E830A3}" type="presParOf" srcId="{820266B7-5B0E-45F5-BBC2-C8505BBD2A04}" destId="{7EC9AAF0-F631-417C-A4C6-2ACFC98252E4}" srcOrd="20" destOrd="0" presId="urn:microsoft.com/office/officeart/2005/8/layout/target3"/>
    <dgm:cxn modelId="{1C9641FA-2A10-479C-BFCA-559C8F863A3F}" type="presParOf" srcId="{820266B7-5B0E-45F5-BBC2-C8505BBD2A04}" destId="{1DE87F21-4859-4EE1-BE3D-DC77708BA265}" srcOrd="21" destOrd="0" presId="urn:microsoft.com/office/officeart/2005/8/layout/target3"/>
    <dgm:cxn modelId="{EEAC3F6B-37DF-4D9B-ABB5-F3AE4B998DFE}" type="presParOf" srcId="{820266B7-5B0E-45F5-BBC2-C8505BBD2A04}" destId="{0B00AD22-7FE1-47A3-BE86-3D206A58D52F}" srcOrd="22" destOrd="0" presId="urn:microsoft.com/office/officeart/2005/8/layout/target3"/>
    <dgm:cxn modelId="{946E0886-EBE2-45DF-BF7E-6D7F949FEAD5}" type="presParOf" srcId="{820266B7-5B0E-45F5-BBC2-C8505BBD2A04}" destId="{C7343189-9F0A-44DA-BE48-48E439FE4AA8}" srcOrd="23" destOrd="0" presId="urn:microsoft.com/office/officeart/2005/8/layout/target3"/>
    <dgm:cxn modelId="{E190A6D1-829F-49C5-B8C0-517254FB0E1A}" type="presParOf" srcId="{820266B7-5B0E-45F5-BBC2-C8505BBD2A04}" destId="{D83D5F31-3073-46F6-97EF-DA03BB8F6775}" srcOrd="2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C82AB-F7FC-4A2B-B736-20603CE05D86}">
      <dsp:nvSpPr>
        <dsp:cNvPr id="0" name=""/>
        <dsp:cNvSpPr/>
      </dsp:nvSpPr>
      <dsp:spPr>
        <a:xfrm rot="16200000">
          <a:off x="543034" y="-543034"/>
          <a:ext cx="2196244" cy="3282313"/>
        </a:xfrm>
        <a:prstGeom prst="round1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AU" sz="2100" kern="1200" dirty="0" smtClean="0"/>
            <a:t>TRIM 1%</a:t>
          </a:r>
          <a:endParaRPr lang="en-AU" sz="2100" kern="1200" dirty="0"/>
        </a:p>
      </dsp:txBody>
      <dsp:txXfrm rot="5400000">
        <a:off x="0" y="0"/>
        <a:ext cx="3282313" cy="1647183"/>
      </dsp:txXfrm>
    </dsp:sp>
    <dsp:sp modelId="{64BD75A3-3B85-450F-A7FE-68D5E23CE2F3}">
      <dsp:nvSpPr>
        <dsp:cNvPr id="0" name=""/>
        <dsp:cNvSpPr/>
      </dsp:nvSpPr>
      <dsp:spPr>
        <a:xfrm>
          <a:off x="3282313" y="8038"/>
          <a:ext cx="3282313" cy="2196244"/>
        </a:xfrm>
        <a:prstGeom prst="round1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AU" sz="2100" kern="1200" dirty="0" smtClean="0"/>
            <a:t>Network drives &amp; email 50%</a:t>
          </a:r>
          <a:endParaRPr lang="en-AU" sz="2100" kern="1200" dirty="0"/>
        </a:p>
      </dsp:txBody>
      <dsp:txXfrm>
        <a:off x="3282313" y="8038"/>
        <a:ext cx="3282313" cy="1647183"/>
      </dsp:txXfrm>
    </dsp:sp>
    <dsp:sp modelId="{FA8C5EF9-B1C5-4183-BCBB-53E996AB9160}">
      <dsp:nvSpPr>
        <dsp:cNvPr id="0" name=""/>
        <dsp:cNvSpPr/>
      </dsp:nvSpPr>
      <dsp:spPr>
        <a:xfrm rot="10800000">
          <a:off x="0" y="2196244"/>
          <a:ext cx="3282313" cy="2196244"/>
        </a:xfrm>
        <a:prstGeom prst="round1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AU" sz="2100" kern="1200" dirty="0" smtClean="0"/>
            <a:t>Hosted systems 20%</a:t>
          </a:r>
          <a:endParaRPr lang="en-AU" sz="2100" kern="1200" dirty="0"/>
        </a:p>
      </dsp:txBody>
      <dsp:txXfrm rot="10800000">
        <a:off x="0" y="2745305"/>
        <a:ext cx="3282313" cy="1647183"/>
      </dsp:txXfrm>
    </dsp:sp>
    <dsp:sp modelId="{C173CB88-341B-40B1-8D0F-C85C4AC48A00}">
      <dsp:nvSpPr>
        <dsp:cNvPr id="0" name=""/>
        <dsp:cNvSpPr/>
      </dsp:nvSpPr>
      <dsp:spPr>
        <a:xfrm rot="5400000">
          <a:off x="3825348" y="1653209"/>
          <a:ext cx="2196244" cy="3282313"/>
        </a:xfrm>
        <a:prstGeom prst="round1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AU" sz="2100" kern="1200" dirty="0" smtClean="0"/>
            <a:t>Access databases, spreadsheets, portable devices 29% </a:t>
          </a:r>
          <a:endParaRPr lang="en-AU" sz="2100" kern="1200" dirty="0"/>
        </a:p>
      </dsp:txBody>
      <dsp:txXfrm rot="-5400000">
        <a:off x="3282313" y="2745304"/>
        <a:ext cx="3282313" cy="1647183"/>
      </dsp:txXfrm>
    </dsp:sp>
    <dsp:sp modelId="{E685C8B8-B282-4D99-AD15-FB176AB0956F}">
      <dsp:nvSpPr>
        <dsp:cNvPr id="0" name=""/>
        <dsp:cNvSpPr/>
      </dsp:nvSpPr>
      <dsp:spPr>
        <a:xfrm>
          <a:off x="2297619" y="1647183"/>
          <a:ext cx="1969388" cy="1098122"/>
        </a:xfrm>
        <a:prstGeom prst="roundRect">
          <a:avLst/>
        </a:prstGeom>
        <a:solidFill>
          <a:schemeClr val="accent1">
            <a:tint val="6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kern="1200" dirty="0" smtClean="0"/>
            <a:t>Where are business records held?</a:t>
          </a:r>
          <a:endParaRPr lang="en-AU" sz="2100" kern="1200" dirty="0"/>
        </a:p>
      </dsp:txBody>
      <dsp:txXfrm>
        <a:off x="2351225" y="1700789"/>
        <a:ext cx="1862176" cy="990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a:defRPr sz="1300"/>
            </a:lvl1pPr>
          </a:lstStyle>
          <a:p>
            <a:endParaRPr lang="en-US"/>
          </a:p>
        </p:txBody>
      </p:sp>
      <p:sp>
        <p:nvSpPr>
          <p:cNvPr id="8195" name="Rectangle 3"/>
          <p:cNvSpPr>
            <a:spLocks noGrp="1" noChangeArrowheads="1"/>
          </p:cNvSpPr>
          <p:nvPr>
            <p:ph type="dt" sz="quarter" idx="1"/>
          </p:nvPr>
        </p:nvSpPr>
        <p:spPr bwMode="auto">
          <a:xfrm>
            <a:off x="4022937"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a:lvl1pPr>
          </a:lstStyle>
          <a:p>
            <a:endParaRPr lang="en-US"/>
          </a:p>
        </p:txBody>
      </p:sp>
      <p:sp>
        <p:nvSpPr>
          <p:cNvPr id="8196" name="Rectangle 4"/>
          <p:cNvSpPr>
            <a:spLocks noGrp="1" noChangeArrowheads="1"/>
          </p:cNvSpPr>
          <p:nvPr>
            <p:ph type="ftr" sz="quarter" idx="2"/>
          </p:nvPr>
        </p:nvSpPr>
        <p:spPr bwMode="auto">
          <a:xfrm>
            <a:off x="0"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a:defRPr sz="1300"/>
            </a:lvl1pPr>
          </a:lstStyle>
          <a:p>
            <a:endParaRPr lang="en-US"/>
          </a:p>
        </p:txBody>
      </p:sp>
      <p:sp>
        <p:nvSpPr>
          <p:cNvPr id="8197" name="Rectangle 5"/>
          <p:cNvSpPr>
            <a:spLocks noGrp="1" noChangeArrowheads="1"/>
          </p:cNvSpPr>
          <p:nvPr>
            <p:ph type="sldNum" sz="quarter" idx="3"/>
          </p:nvPr>
        </p:nvSpPr>
        <p:spPr bwMode="auto">
          <a:xfrm>
            <a:off x="4022937"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a:lvl1pPr>
          </a:lstStyle>
          <a:p>
            <a:fld id="{97925662-72EA-4A56-AE44-2CAD1F446FAC}" type="slidenum">
              <a:rPr lang="en-US"/>
              <a:pPr/>
              <a:t>‹#›</a:t>
            </a:fld>
            <a:endParaRPr lang="en-US"/>
          </a:p>
        </p:txBody>
      </p:sp>
    </p:spTree>
    <p:extLst>
      <p:ext uri="{BB962C8B-B14F-4D97-AF65-F5344CB8AC3E}">
        <p14:creationId xmlns:p14="http://schemas.microsoft.com/office/powerpoint/2010/main" val="264735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a:defRPr sz="1300"/>
            </a:lvl1pPr>
          </a:lstStyle>
          <a:p>
            <a:endParaRPr lang="en-US"/>
          </a:p>
        </p:txBody>
      </p:sp>
      <p:sp>
        <p:nvSpPr>
          <p:cNvPr id="10243" name="Rectangle 3"/>
          <p:cNvSpPr>
            <a:spLocks noGrp="1" noChangeArrowheads="1"/>
          </p:cNvSpPr>
          <p:nvPr>
            <p:ph type="dt" idx="1"/>
          </p:nvPr>
        </p:nvSpPr>
        <p:spPr bwMode="auto">
          <a:xfrm>
            <a:off x="4022937"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a:lvl1pPr>
          </a:lstStyle>
          <a:p>
            <a:endParaRPr lang="en-US"/>
          </a:p>
        </p:txBody>
      </p:sp>
      <p:sp>
        <p:nvSpPr>
          <p:cNvPr id="1024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46574" y="4861441"/>
            <a:ext cx="5206153"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a:defRPr sz="1300"/>
            </a:lvl1pPr>
          </a:lstStyle>
          <a:p>
            <a:endParaRPr lang="en-US"/>
          </a:p>
        </p:txBody>
      </p:sp>
      <p:sp>
        <p:nvSpPr>
          <p:cNvPr id="10247" name="Rectangle 7"/>
          <p:cNvSpPr>
            <a:spLocks noGrp="1" noChangeArrowheads="1"/>
          </p:cNvSpPr>
          <p:nvPr>
            <p:ph type="sldNum" sz="quarter" idx="5"/>
          </p:nvPr>
        </p:nvSpPr>
        <p:spPr bwMode="auto">
          <a:xfrm>
            <a:off x="4022937"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a:lvl1pPr>
          </a:lstStyle>
          <a:p>
            <a:fld id="{87C6AC05-E6CB-414B-A4C1-1E8ADC96E4B8}" type="slidenum">
              <a:rPr lang="en-US"/>
              <a:pPr/>
              <a:t>‹#›</a:t>
            </a:fld>
            <a:endParaRPr lang="en-US"/>
          </a:p>
        </p:txBody>
      </p:sp>
    </p:spTree>
    <p:extLst>
      <p:ext uri="{BB962C8B-B14F-4D97-AF65-F5344CB8AC3E}">
        <p14:creationId xmlns:p14="http://schemas.microsoft.com/office/powerpoint/2010/main" val="29253162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7C6AC05-E6CB-414B-A4C1-1E8ADC96E4B8}" type="slidenum">
              <a:rPr lang="en-US" smtClean="0"/>
              <a:pPr/>
              <a:t>1</a:t>
            </a:fld>
            <a:endParaRPr lang="en-US"/>
          </a:p>
        </p:txBody>
      </p:sp>
    </p:spTree>
    <p:extLst>
      <p:ext uri="{BB962C8B-B14F-4D97-AF65-F5344CB8AC3E}">
        <p14:creationId xmlns:p14="http://schemas.microsoft.com/office/powerpoint/2010/main" val="406325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7C6AC05-E6CB-414B-A4C1-1E8ADC96E4B8}" type="slidenum">
              <a:rPr lang="en-US" smtClean="0"/>
              <a:pPr/>
              <a:t>10</a:t>
            </a:fld>
            <a:endParaRPr lang="en-US"/>
          </a:p>
        </p:txBody>
      </p:sp>
    </p:spTree>
    <p:extLst>
      <p:ext uri="{BB962C8B-B14F-4D97-AF65-F5344CB8AC3E}">
        <p14:creationId xmlns:p14="http://schemas.microsoft.com/office/powerpoint/2010/main" val="233103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7C6AC05-E6CB-414B-A4C1-1E8ADC96E4B8}" type="slidenum">
              <a:rPr lang="en-US" smtClean="0"/>
              <a:pPr/>
              <a:t>11</a:t>
            </a:fld>
            <a:endParaRPr lang="en-US"/>
          </a:p>
        </p:txBody>
      </p:sp>
    </p:spTree>
    <p:extLst>
      <p:ext uri="{BB962C8B-B14F-4D97-AF65-F5344CB8AC3E}">
        <p14:creationId xmlns:p14="http://schemas.microsoft.com/office/powerpoint/2010/main" val="3474993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7C6AC05-E6CB-414B-A4C1-1E8ADC96E4B8}" type="slidenum">
              <a:rPr lang="en-US" smtClean="0"/>
              <a:pPr/>
              <a:t>12</a:t>
            </a:fld>
            <a:endParaRPr lang="en-US"/>
          </a:p>
        </p:txBody>
      </p:sp>
    </p:spTree>
    <p:extLst>
      <p:ext uri="{BB962C8B-B14F-4D97-AF65-F5344CB8AC3E}">
        <p14:creationId xmlns:p14="http://schemas.microsoft.com/office/powerpoint/2010/main" val="269022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7C6AC05-E6CB-414B-A4C1-1E8ADC96E4B8}" type="slidenum">
              <a:rPr lang="en-US" smtClean="0"/>
              <a:pPr/>
              <a:t>13</a:t>
            </a:fld>
            <a:endParaRPr lang="en-US"/>
          </a:p>
        </p:txBody>
      </p:sp>
    </p:spTree>
    <p:extLst>
      <p:ext uri="{BB962C8B-B14F-4D97-AF65-F5344CB8AC3E}">
        <p14:creationId xmlns:p14="http://schemas.microsoft.com/office/powerpoint/2010/main" val="1405586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7C6AC05-E6CB-414B-A4C1-1E8ADC96E4B8}" type="slidenum">
              <a:rPr lang="en-US" smtClean="0"/>
              <a:pPr/>
              <a:t>14</a:t>
            </a:fld>
            <a:endParaRPr lang="en-US"/>
          </a:p>
        </p:txBody>
      </p:sp>
    </p:spTree>
    <p:extLst>
      <p:ext uri="{BB962C8B-B14F-4D97-AF65-F5344CB8AC3E}">
        <p14:creationId xmlns:p14="http://schemas.microsoft.com/office/powerpoint/2010/main" val="2632669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7C6AC05-E6CB-414B-A4C1-1E8ADC96E4B8}" type="slidenum">
              <a:rPr lang="en-US" smtClean="0"/>
              <a:pPr/>
              <a:t>15</a:t>
            </a:fld>
            <a:endParaRPr lang="en-US"/>
          </a:p>
        </p:txBody>
      </p:sp>
    </p:spTree>
    <p:extLst>
      <p:ext uri="{BB962C8B-B14F-4D97-AF65-F5344CB8AC3E}">
        <p14:creationId xmlns:p14="http://schemas.microsoft.com/office/powerpoint/2010/main" val="825477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7C6AC05-E6CB-414B-A4C1-1E8ADC96E4B8}" type="slidenum">
              <a:rPr lang="en-US" smtClean="0"/>
              <a:pPr/>
              <a:t>16</a:t>
            </a:fld>
            <a:endParaRPr lang="en-US"/>
          </a:p>
        </p:txBody>
      </p:sp>
    </p:spTree>
    <p:extLst>
      <p:ext uri="{BB962C8B-B14F-4D97-AF65-F5344CB8AC3E}">
        <p14:creationId xmlns:p14="http://schemas.microsoft.com/office/powerpoint/2010/main" val="269171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Summary of presentation to the PROV Network Meeting, 6 May 2016 at Department of Justice, Melbourne.</a:t>
            </a:r>
          </a:p>
          <a:p>
            <a:r>
              <a:rPr lang="en-AU" sz="1000" b="1" dirty="0"/>
              <a:t>Background</a:t>
            </a:r>
          </a:p>
          <a:p>
            <a:r>
              <a:rPr lang="en-AU" sz="1000" dirty="0"/>
              <a:t>Monash Health is Victoria’s largest integrated health service provider consisting of 40 sites that include</a:t>
            </a:r>
          </a:p>
          <a:p>
            <a:pPr lvl="0"/>
            <a:r>
              <a:rPr lang="en-AU" sz="1000" dirty="0"/>
              <a:t>6 public hospitals, 1 private hospital, 21 community health sites, 5 aged care facilities, 8 mental health facilities</a:t>
            </a:r>
          </a:p>
          <a:p>
            <a:pPr lvl="0"/>
            <a:r>
              <a:rPr lang="en-AU" sz="1000" dirty="0"/>
              <a:t>We employ over 15,500 staff</a:t>
            </a:r>
          </a:p>
          <a:p>
            <a:pPr lvl="0"/>
            <a:r>
              <a:rPr lang="en-AU" sz="1000" dirty="0"/>
              <a:t>We are Victoria’s largest teaching hospital with partnerships between Monash University, Latrobe University and Deakin University amongst others. </a:t>
            </a:r>
            <a:r>
              <a:rPr lang="en-AU" sz="1000" dirty="0" err="1"/>
              <a:t>Approx</a:t>
            </a:r>
            <a:r>
              <a:rPr lang="en-AU" sz="1000" dirty="0"/>
              <a:t> 150,000 students attend courses, develop theses and conduct research projects across all disciplines from medicine and nursing to allied health and medical administration – even records managers</a:t>
            </a:r>
          </a:p>
          <a:p>
            <a:pPr lvl="0"/>
            <a:r>
              <a:rPr lang="en-AU" sz="1000" dirty="0" err="1"/>
              <a:t>Approx</a:t>
            </a:r>
            <a:r>
              <a:rPr lang="en-AU" sz="1000" dirty="0"/>
              <a:t> 1000 research projects are conducted annually and we have recently opened a new research precinct with state of the art facilities and partnering between Monash University and Prince Henry’s Institute of Medical Research </a:t>
            </a:r>
          </a:p>
          <a:p>
            <a:pPr lvl="0"/>
            <a:r>
              <a:rPr lang="en-AU" sz="1000" dirty="0"/>
              <a:t>Our new Children’s Hospital is due to open in early 2017 and will be the only hospital in Victoria to provide foetal surgery, thalassemia and children’s cancer services </a:t>
            </a:r>
          </a:p>
          <a:p>
            <a:r>
              <a:rPr lang="en-AU" sz="1000" dirty="0"/>
              <a:t> </a:t>
            </a:r>
          </a:p>
        </p:txBody>
      </p:sp>
      <p:sp>
        <p:nvSpPr>
          <p:cNvPr id="4" name="Slide Number Placeholder 3"/>
          <p:cNvSpPr>
            <a:spLocks noGrp="1"/>
          </p:cNvSpPr>
          <p:nvPr>
            <p:ph type="sldNum" sz="quarter" idx="10"/>
          </p:nvPr>
        </p:nvSpPr>
        <p:spPr/>
        <p:txBody>
          <a:bodyPr/>
          <a:lstStyle/>
          <a:p>
            <a:fld id="{87C6AC05-E6CB-414B-A4C1-1E8ADC96E4B8}" type="slidenum">
              <a:rPr lang="en-US" smtClean="0"/>
              <a:pPr/>
              <a:t>2</a:t>
            </a:fld>
            <a:endParaRPr lang="en-US"/>
          </a:p>
        </p:txBody>
      </p:sp>
    </p:spTree>
    <p:extLst>
      <p:ext uri="{BB962C8B-B14F-4D97-AF65-F5344CB8AC3E}">
        <p14:creationId xmlns:p14="http://schemas.microsoft.com/office/powerpoint/2010/main" val="420470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Records management at Monash Health consists of 3 portfolios – Business records; patient records; and medical records.  This presentation will discuss the challenges involved in introducing a new recordkeeping process for Business records.  </a:t>
            </a:r>
          </a:p>
          <a:p>
            <a:endParaRPr lang="en-AU" dirty="0"/>
          </a:p>
        </p:txBody>
      </p:sp>
      <p:sp>
        <p:nvSpPr>
          <p:cNvPr id="4" name="Slide Number Placeholder 3"/>
          <p:cNvSpPr>
            <a:spLocks noGrp="1"/>
          </p:cNvSpPr>
          <p:nvPr>
            <p:ph type="sldNum" sz="quarter" idx="10"/>
          </p:nvPr>
        </p:nvSpPr>
        <p:spPr/>
        <p:txBody>
          <a:bodyPr/>
          <a:lstStyle/>
          <a:p>
            <a:fld id="{87C6AC05-E6CB-414B-A4C1-1E8ADC96E4B8}" type="slidenum">
              <a:rPr lang="en-US" smtClean="0"/>
              <a:pPr/>
              <a:t>3</a:t>
            </a:fld>
            <a:endParaRPr lang="en-US"/>
          </a:p>
        </p:txBody>
      </p:sp>
    </p:spTree>
    <p:extLst>
      <p:ext uri="{BB962C8B-B14F-4D97-AF65-F5344CB8AC3E}">
        <p14:creationId xmlns:p14="http://schemas.microsoft.com/office/powerpoint/2010/main" val="63213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1" dirty="0"/>
              <a:t>Key challenges</a:t>
            </a:r>
          </a:p>
          <a:p>
            <a:pPr lvl="0"/>
            <a:r>
              <a:rPr lang="en-AU" sz="1000" dirty="0"/>
              <a:t>The greatest challenge was the lack of any control over records – no business classification scheme, inconsistent and ad hoc file creation in network drives, little or no archival sentencing before send off to offsite storage facilities and no record destruction methodology.</a:t>
            </a:r>
          </a:p>
          <a:p>
            <a:pPr lvl="0"/>
            <a:r>
              <a:rPr lang="en-AU" sz="1000" dirty="0"/>
              <a:t>TRIM was introduced in 2007 across 3 datasets and 3 different areas – Corporate &amp; legal services, research services and diagnostic imaging.  By 2015 only 12 people were still using TRIM. </a:t>
            </a:r>
          </a:p>
          <a:p>
            <a:pPr lvl="0"/>
            <a:r>
              <a:rPr lang="en-AU" sz="1000" dirty="0"/>
              <a:t>Corporate services abandoned TRIM in 2010 and had serious reservations about re-introducing an EDRMS. Unfortunately the perception of record keeping software was generally “why do we need it?” “Too confusing” “Tried it before and it’s too difficult”</a:t>
            </a:r>
          </a:p>
          <a:p>
            <a:pPr lvl="0"/>
            <a:r>
              <a:rPr lang="en-AU" sz="1000" dirty="0"/>
              <a:t>Over 150,000 records sat in TRIM that included policies, research projects, contracts, legal advice files, board and strategic meeting minutes and records. These records ranged from 1990 to the current date.  Some permanent records had reached the time for transfer to PROV.</a:t>
            </a:r>
          </a:p>
          <a:p>
            <a:pPr lvl="0"/>
            <a:r>
              <a:rPr lang="en-AU" sz="1000" dirty="0"/>
              <a:t>A recordkeeping steering committee had been trying to develop policies since 2007 with little progress.</a:t>
            </a:r>
          </a:p>
          <a:p>
            <a:pPr lvl="0"/>
            <a:r>
              <a:rPr lang="en-AU" sz="1000" dirty="0"/>
              <a:t>An internal audit against the 7 PROV standards in 2015 found evidence of compliance against only 10% of the specifications</a:t>
            </a:r>
          </a:p>
          <a:p>
            <a:pPr lvl="0"/>
            <a:r>
              <a:rPr lang="en-AU" sz="1000" dirty="0"/>
              <a:t>In short apathy, anarchy and anxiety – the 3 As</a:t>
            </a:r>
          </a:p>
        </p:txBody>
      </p:sp>
      <p:sp>
        <p:nvSpPr>
          <p:cNvPr id="4" name="Slide Number Placeholder 3"/>
          <p:cNvSpPr>
            <a:spLocks noGrp="1"/>
          </p:cNvSpPr>
          <p:nvPr>
            <p:ph type="sldNum" sz="quarter" idx="10"/>
          </p:nvPr>
        </p:nvSpPr>
        <p:spPr/>
        <p:txBody>
          <a:bodyPr/>
          <a:lstStyle/>
          <a:p>
            <a:fld id="{87C6AC05-E6CB-414B-A4C1-1E8ADC96E4B8}" type="slidenum">
              <a:rPr lang="en-US" smtClean="0"/>
              <a:pPr/>
              <a:t>4</a:t>
            </a:fld>
            <a:endParaRPr lang="en-US"/>
          </a:p>
        </p:txBody>
      </p:sp>
    </p:spTree>
    <p:extLst>
      <p:ext uri="{BB962C8B-B14F-4D97-AF65-F5344CB8AC3E}">
        <p14:creationId xmlns:p14="http://schemas.microsoft.com/office/powerpoint/2010/main" val="214556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7C6AC05-E6CB-414B-A4C1-1E8ADC96E4B8}" type="slidenum">
              <a:rPr lang="en-US" smtClean="0"/>
              <a:pPr/>
              <a:t>5</a:t>
            </a:fld>
            <a:endParaRPr lang="en-US"/>
          </a:p>
        </p:txBody>
      </p:sp>
    </p:spTree>
    <p:extLst>
      <p:ext uri="{BB962C8B-B14F-4D97-AF65-F5344CB8AC3E}">
        <p14:creationId xmlns:p14="http://schemas.microsoft.com/office/powerpoint/2010/main" val="1907636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1" dirty="0"/>
              <a:t>Recordkeeping practice</a:t>
            </a:r>
          </a:p>
          <a:p>
            <a:r>
              <a:rPr lang="en-AU" sz="1000" dirty="0"/>
              <a:t>The 3 </a:t>
            </a:r>
            <a:r>
              <a:rPr lang="en-AU" sz="1000" dirty="0">
                <a:effectLst>
                  <a:reflection blurRad="6350" stA="53000" endA="300" endPos="35500" dir="5400000" sy="-90000" algn="bl"/>
                </a:effectLst>
              </a:rPr>
              <a:t>“A’s”</a:t>
            </a:r>
            <a:br>
              <a:rPr lang="en-AU" sz="1000" dirty="0">
                <a:effectLst>
                  <a:reflection blurRad="6350" stA="53000" endA="300" endPos="35500" dir="5400000" sy="-90000" algn="bl"/>
                </a:effectLst>
              </a:rPr>
            </a:br>
            <a:r>
              <a:rPr lang="en-AU" sz="1000" dirty="0">
                <a:effectLst>
                  <a:reflection blurRad="6350" stA="53000" endA="300" endPos="35500" dir="5400000" sy="-90000" algn="bl"/>
                </a:effectLst>
              </a:rPr>
              <a:t>A</a:t>
            </a:r>
            <a:r>
              <a:rPr lang="en-AU" sz="1000" dirty="0"/>
              <a:t>pathy = Over 1000 commercial contracts without corresponding contract management files that contain a signed contract.  Contracts have been found in the bottom of desk drawers, on personal network drives, in password protected files that could not be accessed, but many have not been found. Unauthorised access and loss of records was not controlled. Loss of market power was a significant risk for the procurement department. No ability to determine if suppliers had other contractual arrangements or what was the pricing structure agreed to in an existing contract. Virtual files were created in TRIM for these contracts in 2013, with instructions for contract managers to locate their signed contracts and save – yet to date only 20% of files contain any documents.</a:t>
            </a:r>
          </a:p>
          <a:p>
            <a:r>
              <a:rPr lang="en-AU" sz="1000" dirty="0">
                <a:effectLst>
                  <a:reflection blurRad="6350" stA="53000" endA="300" endPos="35500" dir="5400000" sy="-90000" algn="bl"/>
                </a:effectLst>
              </a:rPr>
              <a:t>A</a:t>
            </a:r>
            <a:r>
              <a:rPr lang="en-AU" sz="1000" dirty="0"/>
              <a:t>narchy = 3.5 terabytes of space on network drives are constantly full. Business Units are being charged if they want to expand their storage space. The usual solution to this has been to just delete files. The other extreme behaviour has been to hoard all files however trivial. Searching for documents is impossible unless you know the secret code the file creator used, especially difficult if the file creator has left. Examples of this unusual file naming convention include file titles that are simply an obscure number not related to any file plan, someone’s initials, the year, or obtuse names such as Administration or General Correspondence. Added to this is a steadfast belief in the “ease” of using Microsoft Office and network drives.</a:t>
            </a:r>
          </a:p>
          <a:p>
            <a:r>
              <a:rPr lang="en-AU" sz="1000" dirty="0">
                <a:effectLst>
                  <a:reflection blurRad="6350" stA="53000" endA="300" endPos="35500" dir="5400000" sy="-90000" algn="bl"/>
                </a:effectLst>
              </a:rPr>
              <a:t>A</a:t>
            </a:r>
            <a:r>
              <a:rPr lang="en-AU" sz="1000" dirty="0"/>
              <a:t>nxiety = At Monash Health the focus of records management has always been on patient records. To improve the patient experience and the health and wellbeing of the patient is paramount to all work done at Monash Health, reassuring if you are ever a patient. It leaves few resources to build into business process improvement however, including records management.  Over 18,000 accounts payable invoices are processed each month in a paper based format. Over 15,500 paper based personnel files are kept in locked storage rooms in one of our sites.  The risk of unauthorised access, loss of records, accidental destruction, manipulation of records and potentially fraudulent behaviour is high. Many processes consist of paper receipt, scanning, emailing and saving with duplicate copies found everywhere.</a:t>
            </a:r>
          </a:p>
        </p:txBody>
      </p:sp>
      <p:sp>
        <p:nvSpPr>
          <p:cNvPr id="4" name="Slide Number Placeholder 3"/>
          <p:cNvSpPr>
            <a:spLocks noGrp="1"/>
          </p:cNvSpPr>
          <p:nvPr>
            <p:ph type="sldNum" sz="quarter" idx="10"/>
          </p:nvPr>
        </p:nvSpPr>
        <p:spPr/>
        <p:txBody>
          <a:bodyPr/>
          <a:lstStyle/>
          <a:p>
            <a:fld id="{87C6AC05-E6CB-414B-A4C1-1E8ADC96E4B8}" type="slidenum">
              <a:rPr lang="en-US" smtClean="0"/>
              <a:pPr/>
              <a:t>6</a:t>
            </a:fld>
            <a:endParaRPr lang="en-US" dirty="0"/>
          </a:p>
        </p:txBody>
      </p:sp>
    </p:spTree>
    <p:extLst>
      <p:ext uri="{BB962C8B-B14F-4D97-AF65-F5344CB8AC3E}">
        <p14:creationId xmlns:p14="http://schemas.microsoft.com/office/powerpoint/2010/main" val="1919587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7C6AC05-E6CB-414B-A4C1-1E8ADC96E4B8}" type="slidenum">
              <a:rPr lang="en-US" smtClean="0"/>
              <a:pPr/>
              <a:t>7</a:t>
            </a:fld>
            <a:endParaRPr lang="en-US"/>
          </a:p>
        </p:txBody>
      </p:sp>
    </p:spTree>
    <p:extLst>
      <p:ext uri="{BB962C8B-B14F-4D97-AF65-F5344CB8AC3E}">
        <p14:creationId xmlns:p14="http://schemas.microsoft.com/office/powerpoint/2010/main" val="326583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7C6AC05-E6CB-414B-A4C1-1E8ADC96E4B8}" type="slidenum">
              <a:rPr lang="en-US" smtClean="0"/>
              <a:pPr/>
              <a:t>8</a:t>
            </a:fld>
            <a:endParaRPr lang="en-US"/>
          </a:p>
        </p:txBody>
      </p:sp>
    </p:spTree>
    <p:extLst>
      <p:ext uri="{BB962C8B-B14F-4D97-AF65-F5344CB8AC3E}">
        <p14:creationId xmlns:p14="http://schemas.microsoft.com/office/powerpoint/2010/main" val="1717610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7C6AC05-E6CB-414B-A4C1-1E8ADC96E4B8}" type="slidenum">
              <a:rPr lang="en-US" smtClean="0"/>
              <a:pPr/>
              <a:t>9</a:t>
            </a:fld>
            <a:endParaRPr lang="en-US"/>
          </a:p>
        </p:txBody>
      </p:sp>
    </p:spTree>
    <p:extLst>
      <p:ext uri="{BB962C8B-B14F-4D97-AF65-F5344CB8AC3E}">
        <p14:creationId xmlns:p14="http://schemas.microsoft.com/office/powerpoint/2010/main" val="3026967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19138" y="898525"/>
            <a:ext cx="8653462" cy="3149600"/>
          </a:xfrm>
          <a:noFill/>
          <a:extLst>
            <a:ext uri="{909E8E84-426E-40DD-AFC4-6F175D3DCCD1}">
              <a14:hiddenFill xmlns:a14="http://schemas.microsoft.com/office/drawing/2010/main">
                <a:solidFill>
                  <a:schemeClr val="hlink"/>
                </a:solidFill>
              </a14:hiddenFill>
            </a:ext>
          </a:extLst>
        </p:spPr>
        <p:txBody>
          <a:bodyPr lIns="90000" tIns="90000"/>
          <a:lstStyle>
            <a:lvl1pPr>
              <a:defRPr sz="4800">
                <a:solidFill>
                  <a:schemeClr val="hlink"/>
                </a:solidFill>
                <a:latin typeface="Helvetica" charset="0"/>
              </a:defRPr>
            </a:lvl1pPr>
          </a:lstStyle>
          <a:p>
            <a:pPr lvl="0"/>
            <a:r>
              <a:rPr lang="en-US" noProof="0" smtClean="0"/>
              <a:t>Click to edit Master title style</a:t>
            </a:r>
            <a:endParaRPr lang="en-US" noProof="0" dirty="0" smtClean="0"/>
          </a:p>
        </p:txBody>
      </p:sp>
      <p:sp>
        <p:nvSpPr>
          <p:cNvPr id="4099" name="Rectangle 3"/>
          <p:cNvSpPr>
            <a:spLocks noGrp="1" noChangeArrowheads="1"/>
          </p:cNvSpPr>
          <p:nvPr>
            <p:ph type="subTitle" idx="1"/>
          </p:nvPr>
        </p:nvSpPr>
        <p:spPr>
          <a:xfrm>
            <a:off x="762000" y="4114800"/>
            <a:ext cx="8610600" cy="1447800"/>
          </a:xfrm>
        </p:spPr>
        <p:txBody>
          <a:bodyPr/>
          <a:lstStyle>
            <a:lvl1pPr marL="0" indent="0">
              <a:buFont typeface="Arial" charset="0"/>
              <a:buNone/>
              <a:defRPr>
                <a:solidFill>
                  <a:schemeClr val="hlink"/>
                </a:solidFill>
              </a:defRPr>
            </a:lvl1pPr>
          </a:lstStyle>
          <a:p>
            <a:pPr lvl="0"/>
            <a:r>
              <a:rPr lang="en-US" noProof="0" smtClean="0"/>
              <a:t>Click to edit Master subtitle style</a:t>
            </a:r>
          </a:p>
        </p:txBody>
      </p:sp>
      <p:sp>
        <p:nvSpPr>
          <p:cNvPr id="4100" name="Rectangle 4"/>
          <p:cNvSpPr>
            <a:spLocks noGrp="1" noChangeArrowheads="1"/>
          </p:cNvSpPr>
          <p:nvPr>
            <p:ph type="dt" sz="half" idx="2"/>
          </p:nvPr>
        </p:nvSpPr>
        <p:spPr/>
        <p:txBody>
          <a:bodyPr/>
          <a:lstStyle>
            <a:lvl1pPr>
              <a:defRPr/>
            </a:lvl1pPr>
          </a:lstStyle>
          <a:p>
            <a:endParaRPr lang="en-US"/>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8151" b="15276"/>
          <a:stretch/>
        </p:blipFill>
        <p:spPr>
          <a:xfrm>
            <a:off x="-1" y="6172199"/>
            <a:ext cx="9756775" cy="114300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A64396-9606-400D-A185-4C2C6EAC799C}" type="slidenum">
              <a:rPr lang="en-US"/>
              <a:pPr/>
              <a:t>‹#›</a:t>
            </a:fld>
            <a:endParaRPr lang="en-US" sz="1400"/>
          </a:p>
        </p:txBody>
      </p:sp>
    </p:spTree>
    <p:extLst>
      <p:ext uri="{BB962C8B-B14F-4D97-AF65-F5344CB8AC3E}">
        <p14:creationId xmlns:p14="http://schemas.microsoft.com/office/powerpoint/2010/main" val="29648213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smtClean="0"/>
              <a:t>Click to edit Master title style</a:t>
            </a:r>
            <a:endParaRPr lang="en-AU"/>
          </a:p>
        </p:txBody>
      </p:sp>
      <p:sp>
        <p:nvSpPr>
          <p:cNvPr id="3" name="Content Placeholder 2"/>
          <p:cNvSpPr>
            <a:spLocks noGrp="1"/>
          </p:cNvSpPr>
          <p:nvPr>
            <p:ph sz="half" idx="1"/>
          </p:nvPr>
        </p:nvSpPr>
        <p:spPr>
          <a:xfrm>
            <a:off x="719138" y="1762125"/>
            <a:ext cx="42418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113338" y="1762125"/>
            <a:ext cx="4243387"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36D3EA-A89E-4E7B-8FEC-29E2C6540609}" type="slidenum">
              <a:rPr lang="en-US"/>
              <a:pPr/>
              <a:t>‹#›</a:t>
            </a:fld>
            <a:endParaRPr lang="en-US" sz="1400"/>
          </a:p>
        </p:txBody>
      </p:sp>
    </p:spTree>
    <p:extLst>
      <p:ext uri="{BB962C8B-B14F-4D97-AF65-F5344CB8AC3E}">
        <p14:creationId xmlns:p14="http://schemas.microsoft.com/office/powerpoint/2010/main" val="372096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782050" cy="1219200"/>
          </a:xfrm>
          <a:solidFill>
            <a:srgbClr val="0070C0"/>
          </a:solidFill>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87363" y="1636713"/>
            <a:ext cx="4311650"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7363" y="2319338"/>
            <a:ext cx="4311650"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956175" y="1636713"/>
            <a:ext cx="431323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6175" y="2319338"/>
            <a:ext cx="431323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8888CF-959D-4861-A4E2-CDE61EF91A0B}" type="slidenum">
              <a:rPr lang="en-US"/>
              <a:pPr/>
              <a:t>‹#›</a:t>
            </a:fld>
            <a:endParaRPr lang="en-US" sz="1400"/>
          </a:p>
        </p:txBody>
      </p:sp>
    </p:spTree>
    <p:extLst>
      <p:ext uri="{BB962C8B-B14F-4D97-AF65-F5344CB8AC3E}">
        <p14:creationId xmlns:p14="http://schemas.microsoft.com/office/powerpoint/2010/main" val="193817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D7E8299-D6D0-49A0-8987-0772131FCA14}" type="slidenum">
              <a:rPr lang="en-US"/>
              <a:pPr/>
              <a:t>‹#›</a:t>
            </a:fld>
            <a:endParaRPr lang="en-US" sz="1400"/>
          </a:p>
        </p:txBody>
      </p:sp>
    </p:spTree>
    <p:extLst>
      <p:ext uri="{BB962C8B-B14F-4D97-AF65-F5344CB8AC3E}">
        <p14:creationId xmlns:p14="http://schemas.microsoft.com/office/powerpoint/2010/main" val="409288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363" y="290513"/>
            <a:ext cx="3209925" cy="1239837"/>
          </a:xfrm>
          <a:solidFill>
            <a:srgbClr val="0070C0"/>
          </a:solidFill>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814763" y="290513"/>
            <a:ext cx="5454650"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87363" y="1530350"/>
            <a:ext cx="3209925"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996B95-C5B8-4B67-9176-4E8EA86E9808}" type="slidenum">
              <a:rPr lang="en-US"/>
              <a:pPr/>
              <a:t>‹#›</a:t>
            </a:fld>
            <a:endParaRPr lang="en-US" sz="1400"/>
          </a:p>
        </p:txBody>
      </p:sp>
    </p:spTree>
    <p:extLst>
      <p:ext uri="{BB962C8B-B14F-4D97-AF65-F5344CB8AC3E}">
        <p14:creationId xmlns:p14="http://schemas.microsoft.com/office/powerpoint/2010/main" val="132290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2938" y="5121275"/>
            <a:ext cx="5853112" cy="603250"/>
          </a:xfrm>
          <a:solidFill>
            <a:srgbClr val="0070C0"/>
          </a:solidFill>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912938" y="654050"/>
            <a:ext cx="5853112"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912938" y="5724525"/>
            <a:ext cx="5853112"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B93F21-D3DA-498C-BEB7-EECD7DAE7C9A}" type="slidenum">
              <a:rPr lang="en-US"/>
              <a:pPr/>
              <a:t>‹#›</a:t>
            </a:fld>
            <a:endParaRPr lang="en-US" sz="1400"/>
          </a:p>
        </p:txBody>
      </p:sp>
    </p:spTree>
    <p:extLst>
      <p:ext uri="{BB962C8B-B14F-4D97-AF65-F5344CB8AC3E}">
        <p14:creationId xmlns:p14="http://schemas.microsoft.com/office/powerpoint/2010/main" val="235276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smtClean="0"/>
              <a:t>Click to edit Master title style</a:t>
            </a:r>
            <a:endParaRPr lang="en-AU"/>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AD52B6-5B41-4AFE-829A-39CE02DC638A}" type="slidenum">
              <a:rPr lang="en-US"/>
              <a:pPr/>
              <a:t>‹#›</a:t>
            </a:fld>
            <a:endParaRPr lang="en-US" sz="1400"/>
          </a:p>
        </p:txBody>
      </p:sp>
    </p:spTree>
    <p:extLst>
      <p:ext uri="{BB962C8B-B14F-4D97-AF65-F5344CB8AC3E}">
        <p14:creationId xmlns:p14="http://schemas.microsoft.com/office/powerpoint/2010/main" val="161241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56775" cy="1381125"/>
          </a:xfrm>
          <a:solidFill>
            <a:srgbClr val="0070C0"/>
          </a:solidFill>
        </p:spPr>
        <p:txBody>
          <a:bodyPr/>
          <a:lstStyle/>
          <a:p>
            <a:r>
              <a:rPr lang="en-US" smtClean="0"/>
              <a:t>Click to edit Master title style</a:t>
            </a:r>
            <a:endParaRPr lang="en-AU"/>
          </a:p>
        </p:txBody>
      </p:sp>
      <p:sp>
        <p:nvSpPr>
          <p:cNvPr id="3" name="Content Placeholder 2"/>
          <p:cNvSpPr>
            <a:spLocks noGrp="1"/>
          </p:cNvSpPr>
          <p:nvPr>
            <p:ph sz="half" idx="1"/>
          </p:nvPr>
        </p:nvSpPr>
        <p:spPr>
          <a:xfrm>
            <a:off x="719138" y="1762125"/>
            <a:ext cx="42418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5113338" y="1762125"/>
            <a:ext cx="4243387"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7377113" y="222250"/>
            <a:ext cx="1979612" cy="395288"/>
          </a:xfrm>
        </p:spPr>
        <p:txBody>
          <a:bodyPr/>
          <a:lstStyle>
            <a:lvl1pPr>
              <a:defRPr/>
            </a:lvl1pPr>
          </a:lstStyle>
          <a:p>
            <a:endParaRPr lang="en-US"/>
          </a:p>
        </p:txBody>
      </p:sp>
      <p:sp>
        <p:nvSpPr>
          <p:cNvPr id="6" name="Footer Placeholder 5"/>
          <p:cNvSpPr>
            <a:spLocks noGrp="1"/>
          </p:cNvSpPr>
          <p:nvPr>
            <p:ph type="ftr" sz="quarter" idx="11"/>
          </p:nvPr>
        </p:nvSpPr>
        <p:spPr>
          <a:xfrm>
            <a:off x="3124200" y="6781800"/>
            <a:ext cx="3092450" cy="295275"/>
          </a:xfrm>
        </p:spPr>
        <p:txBody>
          <a:bodyPr/>
          <a:lstStyle>
            <a:lvl1pPr>
              <a:defRPr/>
            </a:lvl1pPr>
          </a:lstStyle>
          <a:p>
            <a:endParaRPr lang="en-US"/>
          </a:p>
        </p:txBody>
      </p:sp>
      <p:sp>
        <p:nvSpPr>
          <p:cNvPr id="7" name="Slide Number Placeholder 6"/>
          <p:cNvSpPr>
            <a:spLocks noGrp="1"/>
          </p:cNvSpPr>
          <p:nvPr>
            <p:ph type="sldNum" sz="quarter" idx="12"/>
          </p:nvPr>
        </p:nvSpPr>
        <p:spPr>
          <a:xfrm>
            <a:off x="719138" y="6780213"/>
            <a:ext cx="2032000" cy="306387"/>
          </a:xfrm>
        </p:spPr>
        <p:txBody>
          <a:bodyPr/>
          <a:lstStyle>
            <a:lvl1pPr>
              <a:defRPr/>
            </a:lvl1pPr>
          </a:lstStyle>
          <a:p>
            <a:fld id="{C0FC12BF-EB14-44FD-8B0C-0D51377BC6D7}" type="slidenum">
              <a:rPr lang="en-US"/>
              <a:pPr/>
              <a:t>‹#›</a:t>
            </a:fld>
            <a:endParaRPr lang="en-US" sz="1400"/>
          </a:p>
        </p:txBody>
      </p:sp>
    </p:spTree>
    <p:extLst>
      <p:ext uri="{BB962C8B-B14F-4D97-AF65-F5344CB8AC3E}">
        <p14:creationId xmlns:p14="http://schemas.microsoft.com/office/powerpoint/2010/main" val="144380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756775" cy="13811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000" tIns="288000" rIns="720000" bIns="3600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19138" y="1762125"/>
            <a:ext cx="8637587"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36000" rIns="91440" bIns="360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377113" y="222250"/>
            <a:ext cx="1979612"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2"/>
                </a:solidFill>
              </a:defRPr>
            </a:lvl1pPr>
          </a:lstStyle>
          <a:p>
            <a:endParaRPr lang="en-US"/>
          </a:p>
        </p:txBody>
      </p:sp>
      <p:sp>
        <p:nvSpPr>
          <p:cNvPr id="1029" name="Rectangle 5"/>
          <p:cNvSpPr>
            <a:spLocks noGrp="1" noChangeArrowheads="1"/>
          </p:cNvSpPr>
          <p:nvPr>
            <p:ph type="ftr" sz="quarter" idx="3"/>
          </p:nvPr>
        </p:nvSpPr>
        <p:spPr bwMode="auto">
          <a:xfrm>
            <a:off x="3124200" y="6781800"/>
            <a:ext cx="30924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lvl1pPr>
          </a:lstStyle>
          <a:p>
            <a:endParaRPr lang="en-US"/>
          </a:p>
        </p:txBody>
      </p:sp>
      <p:sp>
        <p:nvSpPr>
          <p:cNvPr id="1030" name="Rectangle 6"/>
          <p:cNvSpPr>
            <a:spLocks noGrp="1" noChangeArrowheads="1"/>
          </p:cNvSpPr>
          <p:nvPr>
            <p:ph type="sldNum" sz="quarter" idx="4"/>
          </p:nvPr>
        </p:nvSpPr>
        <p:spPr bwMode="auto">
          <a:xfrm>
            <a:off x="719138" y="6780213"/>
            <a:ext cx="20320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600"/>
            </a:lvl1pPr>
          </a:lstStyle>
          <a:p>
            <a:fld id="{E9D63BDF-4778-478B-B30F-B822659722AA}" type="slidenum">
              <a:rPr lang="en-US"/>
              <a:pPr/>
              <a:t>‹#›</a:t>
            </a:fld>
            <a:endParaRPr lang="en-US" sz="1400"/>
          </a:p>
        </p:txBody>
      </p:sp>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15573" y="6671378"/>
            <a:ext cx="2562388" cy="4616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60" r:id="rId9"/>
  </p:sldLayoutIdLst>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284163" indent="-284163" algn="l" rtl="0" eaLnBrk="1" fontAlgn="base" hangingPunct="1">
        <a:lnSpc>
          <a:spcPct val="90000"/>
        </a:lnSpc>
        <a:spcBef>
          <a:spcPct val="0"/>
        </a:spcBef>
        <a:spcAft>
          <a:spcPct val="25000"/>
        </a:spcAft>
        <a:buFont typeface="Arial" charset="0"/>
        <a:buChar char="•"/>
        <a:defRPr sz="3000">
          <a:solidFill>
            <a:schemeClr val="tx1"/>
          </a:solidFill>
          <a:latin typeface="+mn-lt"/>
          <a:ea typeface="+mn-ea"/>
          <a:cs typeface="+mn-cs"/>
        </a:defRPr>
      </a:lvl1pPr>
      <a:lvl2pPr marL="669925" indent="-195263" algn="l" rtl="0" eaLnBrk="1" fontAlgn="base" hangingPunct="1">
        <a:lnSpc>
          <a:spcPct val="90000"/>
        </a:lnSpc>
        <a:spcBef>
          <a:spcPct val="0"/>
        </a:spcBef>
        <a:spcAft>
          <a:spcPct val="25000"/>
        </a:spcAft>
        <a:buFont typeface="Arial" charset="0"/>
        <a:buChar char="•"/>
        <a:defRPr sz="2600">
          <a:solidFill>
            <a:schemeClr val="tx1"/>
          </a:solidFill>
          <a:latin typeface="+mn-lt"/>
        </a:defRPr>
      </a:lvl2pPr>
      <a:lvl3pPr marL="1046163" indent="-185738" algn="l" rtl="0" eaLnBrk="1" fontAlgn="base" hangingPunct="1">
        <a:lnSpc>
          <a:spcPct val="90000"/>
        </a:lnSpc>
        <a:spcBef>
          <a:spcPct val="0"/>
        </a:spcBef>
        <a:spcAft>
          <a:spcPct val="25000"/>
        </a:spcAft>
        <a:buChar char="•"/>
        <a:defRPr sz="2400">
          <a:solidFill>
            <a:schemeClr val="tx1"/>
          </a:solidFill>
          <a:latin typeface="+mn-lt"/>
        </a:defRPr>
      </a:lvl3pPr>
      <a:lvl4pPr marL="1327150" indent="-90488" algn="l" rtl="0" eaLnBrk="1" fontAlgn="base" hangingPunct="1">
        <a:lnSpc>
          <a:spcPct val="90000"/>
        </a:lnSpc>
        <a:spcBef>
          <a:spcPct val="0"/>
        </a:spcBef>
        <a:spcAft>
          <a:spcPct val="25000"/>
        </a:spcAft>
        <a:buFont typeface="Arial" charset="0"/>
        <a:buChar char="•"/>
        <a:defRPr sz="2000">
          <a:solidFill>
            <a:schemeClr val="tx1"/>
          </a:solidFill>
          <a:latin typeface="+mn-lt"/>
        </a:defRPr>
      </a:lvl4pPr>
      <a:lvl5pPr marL="1717675" indent="-193675" algn="l" rtl="0" eaLnBrk="1" fontAlgn="base" hangingPunct="1">
        <a:lnSpc>
          <a:spcPct val="90000"/>
        </a:lnSpc>
        <a:spcBef>
          <a:spcPct val="0"/>
        </a:spcBef>
        <a:spcAft>
          <a:spcPct val="25000"/>
        </a:spcAft>
        <a:buFont typeface="Arial" charset="0"/>
        <a:buChar char="•"/>
        <a:defRPr sz="2000">
          <a:solidFill>
            <a:schemeClr val="tx1"/>
          </a:solidFill>
          <a:latin typeface="+mn-lt"/>
        </a:defRPr>
      </a:lvl5pPr>
      <a:lvl6pPr marL="2174875" indent="-193675" algn="l" rtl="0" eaLnBrk="1" fontAlgn="base" hangingPunct="1">
        <a:lnSpc>
          <a:spcPct val="90000"/>
        </a:lnSpc>
        <a:spcBef>
          <a:spcPct val="0"/>
        </a:spcBef>
        <a:spcAft>
          <a:spcPct val="25000"/>
        </a:spcAft>
        <a:buFont typeface="Arial" charset="0"/>
        <a:buChar char="•"/>
        <a:defRPr sz="2000">
          <a:solidFill>
            <a:schemeClr val="tx1"/>
          </a:solidFill>
          <a:latin typeface="+mn-lt"/>
        </a:defRPr>
      </a:lvl6pPr>
      <a:lvl7pPr marL="2632075" indent="-193675" algn="l" rtl="0" eaLnBrk="1" fontAlgn="base" hangingPunct="1">
        <a:lnSpc>
          <a:spcPct val="90000"/>
        </a:lnSpc>
        <a:spcBef>
          <a:spcPct val="0"/>
        </a:spcBef>
        <a:spcAft>
          <a:spcPct val="25000"/>
        </a:spcAft>
        <a:buFont typeface="Arial" charset="0"/>
        <a:buChar char="•"/>
        <a:defRPr sz="2000">
          <a:solidFill>
            <a:schemeClr val="tx1"/>
          </a:solidFill>
          <a:latin typeface="+mn-lt"/>
        </a:defRPr>
      </a:lvl7pPr>
      <a:lvl8pPr marL="3089275" indent="-193675" algn="l" rtl="0" eaLnBrk="1" fontAlgn="base" hangingPunct="1">
        <a:lnSpc>
          <a:spcPct val="90000"/>
        </a:lnSpc>
        <a:spcBef>
          <a:spcPct val="0"/>
        </a:spcBef>
        <a:spcAft>
          <a:spcPct val="25000"/>
        </a:spcAft>
        <a:buFont typeface="Arial" charset="0"/>
        <a:buChar char="•"/>
        <a:defRPr sz="2000">
          <a:solidFill>
            <a:schemeClr val="tx1"/>
          </a:solidFill>
          <a:latin typeface="+mn-lt"/>
        </a:defRPr>
      </a:lvl8pPr>
      <a:lvl9pPr marL="3546475" indent="-193675" algn="l" rtl="0" eaLnBrk="1" fontAlgn="base" hangingPunct="1">
        <a:lnSpc>
          <a:spcPct val="90000"/>
        </a:lnSpc>
        <a:spcBef>
          <a:spcPct val="0"/>
        </a:spcBef>
        <a:spcAft>
          <a:spcPct val="2500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0395" y="417240"/>
            <a:ext cx="4572000" cy="3429000"/>
          </a:xfrm>
          <a:prstGeom prst="rect">
            <a:avLst/>
          </a:prstGeom>
        </p:spPr>
      </p:pic>
      <p:sp>
        <p:nvSpPr>
          <p:cNvPr id="36866" name="Rectangle 2"/>
          <p:cNvSpPr>
            <a:spLocks noGrp="1" noChangeArrowheads="1"/>
          </p:cNvSpPr>
          <p:nvPr>
            <p:ph type="ctrTitle"/>
          </p:nvPr>
        </p:nvSpPr>
        <p:spPr>
          <a:xfrm>
            <a:off x="719138" y="1785392"/>
            <a:ext cx="8047681" cy="2141488"/>
          </a:xfrm>
        </p:spPr>
        <p:txBody>
          <a:bodyPr/>
          <a:lstStyle/>
          <a:p>
            <a:r>
              <a:rPr lang="en-US" sz="3600" b="1" dirty="0" smtClean="0">
                <a:ln w="22225">
                  <a:solidFill>
                    <a:schemeClr val="accent2"/>
                  </a:solidFill>
                  <a:prstDash val="solid"/>
                </a:ln>
                <a:solidFill>
                  <a:schemeClr val="accent2">
                    <a:lumMod val="40000"/>
                    <a:lumOff val="60000"/>
                  </a:schemeClr>
                </a:solidFill>
              </a:rPr>
              <a:t>MIGRATION OF RECORDS FROM LEGACY SYSTEM</a:t>
            </a:r>
            <a:br>
              <a:rPr lang="en-US" sz="3600" b="1" dirty="0" smtClean="0">
                <a:ln w="22225">
                  <a:solidFill>
                    <a:schemeClr val="accent2"/>
                  </a:solidFill>
                  <a:prstDash val="solid"/>
                </a:ln>
                <a:solidFill>
                  <a:schemeClr val="accent2">
                    <a:lumMod val="40000"/>
                    <a:lumOff val="60000"/>
                  </a:schemeClr>
                </a:solidFill>
              </a:rPr>
            </a:br>
            <a:r>
              <a:rPr lang="en-US" sz="3600" b="1" dirty="0" smtClean="0">
                <a:ln w="22225">
                  <a:solidFill>
                    <a:schemeClr val="accent2"/>
                  </a:solidFill>
                  <a:prstDash val="solid"/>
                </a:ln>
                <a:solidFill>
                  <a:schemeClr val="accent2">
                    <a:lumMod val="40000"/>
                    <a:lumOff val="60000"/>
                  </a:schemeClr>
                </a:solidFill>
              </a:rPr>
              <a:t/>
            </a:r>
            <a:br>
              <a:rPr lang="en-US" sz="3600" b="1" dirty="0" smtClean="0">
                <a:ln w="22225">
                  <a:solidFill>
                    <a:schemeClr val="accent2"/>
                  </a:solidFill>
                  <a:prstDash val="solid"/>
                </a:ln>
                <a:solidFill>
                  <a:schemeClr val="accent2">
                    <a:lumMod val="40000"/>
                    <a:lumOff val="60000"/>
                  </a:schemeClr>
                </a:solidFill>
              </a:rPr>
            </a:br>
            <a:r>
              <a:rPr lang="en-US" sz="3200" b="1" dirty="0" smtClean="0">
                <a:ln w="22225">
                  <a:solidFill>
                    <a:schemeClr val="accent2"/>
                  </a:solidFill>
                  <a:prstDash val="solid"/>
                </a:ln>
                <a:solidFill>
                  <a:schemeClr val="accent2">
                    <a:lumMod val="40000"/>
                    <a:lumOff val="60000"/>
                  </a:schemeClr>
                </a:solidFill>
              </a:rPr>
              <a:t>MANAGING THE CHANGE</a:t>
            </a:r>
            <a:endParaRPr lang="en-US" sz="3200" b="1" dirty="0">
              <a:ln w="22225">
                <a:solidFill>
                  <a:schemeClr val="accent2"/>
                </a:solidFill>
                <a:prstDash val="solid"/>
              </a:ln>
              <a:solidFill>
                <a:schemeClr val="accent2">
                  <a:lumMod val="40000"/>
                  <a:lumOff val="60000"/>
                </a:schemeClr>
              </a:solidFill>
            </a:endParaRPr>
          </a:p>
        </p:txBody>
      </p:sp>
      <p:sp>
        <p:nvSpPr>
          <p:cNvPr id="36867" name="Rectangle 3"/>
          <p:cNvSpPr>
            <a:spLocks noGrp="1" noChangeArrowheads="1"/>
          </p:cNvSpPr>
          <p:nvPr>
            <p:ph type="subTitle" idx="1"/>
          </p:nvPr>
        </p:nvSpPr>
        <p:spPr>
          <a:xfrm>
            <a:off x="719138" y="4521696"/>
            <a:ext cx="7759649" cy="1294336"/>
          </a:xfrm>
        </p:spPr>
        <p:txBody>
          <a:bodyPr/>
          <a:lstStyle/>
          <a:p>
            <a:r>
              <a:rPr lang="en-US" sz="2400" dirty="0" smtClean="0"/>
              <a:t>PROV NETWORK MEETING</a:t>
            </a:r>
          </a:p>
          <a:p>
            <a:r>
              <a:rPr lang="en-US" sz="2000" dirty="0" smtClean="0"/>
              <a:t>Linda Tolson, Corporate Records Manager</a:t>
            </a:r>
          </a:p>
          <a:p>
            <a:r>
              <a:rPr lang="en-US" sz="2400" dirty="0" smtClean="0"/>
              <a:t>6 May, 2016</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227"/>
            <a:ext cx="9756775" cy="1381125"/>
          </a:xfrm>
        </p:spPr>
        <p:txBody>
          <a:bodyPr/>
          <a:lstStyle/>
          <a:p>
            <a:r>
              <a:rPr lang="en-AU" dirty="0" smtClean="0"/>
              <a:t>Mapping the metadata</a:t>
            </a:r>
            <a:endParaRPr lang="en-AU" dirty="0"/>
          </a:p>
        </p:txBody>
      </p:sp>
      <p:sp>
        <p:nvSpPr>
          <p:cNvPr id="4" name="Text Placeholder 3"/>
          <p:cNvSpPr>
            <a:spLocks noGrp="1"/>
          </p:cNvSpPr>
          <p:nvPr>
            <p:ph type="body" sz="half" idx="2"/>
          </p:nvPr>
        </p:nvSpPr>
        <p:spPr>
          <a:xfrm>
            <a:off x="557907" y="1569369"/>
            <a:ext cx="8798819" cy="4871120"/>
          </a:xfrm>
        </p:spPr>
        <p:txBody>
          <a:bodyPr/>
          <a:lstStyle/>
          <a:p>
            <a:pPr marL="0" indent="0">
              <a:buNone/>
            </a:pPr>
            <a:r>
              <a:rPr lang="en-AU" sz="2400" dirty="0" smtClean="0"/>
              <a:t>TRIM Migration:</a:t>
            </a:r>
          </a:p>
          <a:p>
            <a:r>
              <a:rPr lang="en-AU" sz="2400" dirty="0" smtClean="0"/>
              <a:t>List of rules for migration for each TRIM dataset</a:t>
            </a:r>
          </a:p>
          <a:p>
            <a:pPr lvl="1"/>
            <a:r>
              <a:rPr lang="en-AU" sz="2000" dirty="0" smtClean="0"/>
              <a:t>Dataset A = 6500 records unclassified, archived, multiple record types</a:t>
            </a:r>
          </a:p>
          <a:p>
            <a:pPr lvl="1"/>
            <a:r>
              <a:rPr lang="en-AU" sz="2000" dirty="0" smtClean="0"/>
              <a:t>Dataset B = 160,000 records with complex configuration</a:t>
            </a:r>
          </a:p>
          <a:p>
            <a:pPr lvl="1"/>
            <a:r>
              <a:rPr lang="en-AU" sz="2000" dirty="0" smtClean="0"/>
              <a:t>Dataset C = 2500 records as single set of metadata</a:t>
            </a:r>
          </a:p>
          <a:p>
            <a:r>
              <a:rPr lang="en-AU" sz="2400" dirty="0" smtClean="0"/>
              <a:t>How to match the content structure and make adjustments</a:t>
            </a:r>
          </a:p>
          <a:p>
            <a:r>
              <a:rPr lang="en-AU" sz="2400" dirty="0" smtClean="0"/>
              <a:t>Identification of elements to be exported</a:t>
            </a:r>
          </a:p>
          <a:p>
            <a:r>
              <a:rPr lang="en-AU" sz="2400" dirty="0" smtClean="0"/>
              <a:t>Identification of dummy or virtual files – no documents</a:t>
            </a:r>
          </a:p>
          <a:p>
            <a:r>
              <a:rPr lang="en-AU" sz="2400" dirty="0" smtClean="0"/>
              <a:t>Unmatched elements assigned to “Extra Text” field</a:t>
            </a:r>
          </a:p>
          <a:p>
            <a:r>
              <a:rPr lang="en-AU" sz="2400" dirty="0" smtClean="0"/>
              <a:t>Identification of any files or metadata to be excluded</a:t>
            </a:r>
          </a:p>
          <a:p>
            <a:r>
              <a:rPr lang="en-AU" sz="2400" dirty="0" smtClean="0"/>
              <a:t>Map existing TRIM files to keyword forms and BCS</a:t>
            </a:r>
          </a:p>
          <a:p>
            <a:r>
              <a:rPr lang="en-AU" sz="2400" dirty="0" smtClean="0"/>
              <a:t>File owner; date created; title; last date modified; location </a:t>
            </a:r>
            <a:r>
              <a:rPr lang="en-AU" sz="2400" dirty="0" err="1" smtClean="0"/>
              <a:t>etc</a:t>
            </a:r>
            <a:endParaRPr lang="en-AU" sz="2400" dirty="0" smtClean="0"/>
          </a:p>
        </p:txBody>
      </p:sp>
    </p:spTree>
    <p:extLst>
      <p:ext uri="{BB962C8B-B14F-4D97-AF65-F5344CB8AC3E}">
        <p14:creationId xmlns:p14="http://schemas.microsoft.com/office/powerpoint/2010/main" val="4160877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Designing shared drive migration</a:t>
            </a:r>
            <a:endParaRPr lang="en-AU" dirty="0"/>
          </a:p>
        </p:txBody>
      </p:sp>
      <p:sp>
        <p:nvSpPr>
          <p:cNvPr id="4" name="Text Placeholder 3"/>
          <p:cNvSpPr>
            <a:spLocks noGrp="1"/>
          </p:cNvSpPr>
          <p:nvPr>
            <p:ph type="body" sz="half" idx="2"/>
          </p:nvPr>
        </p:nvSpPr>
        <p:spPr>
          <a:xfrm>
            <a:off x="629916" y="1497361"/>
            <a:ext cx="7992888" cy="5112568"/>
          </a:xfrm>
        </p:spPr>
        <p:txBody>
          <a:bodyPr/>
          <a:lstStyle/>
          <a:p>
            <a:pPr marL="0" indent="0">
              <a:buNone/>
            </a:pPr>
            <a:r>
              <a:rPr lang="en-AU" sz="3200" dirty="0"/>
              <a:t>Network Drive Migration:</a:t>
            </a:r>
          </a:p>
          <a:p>
            <a:r>
              <a:rPr lang="en-AU" sz="2400" dirty="0" smtClean="0"/>
              <a:t>Identify keyword forms that match parent &amp; child folders in network drive</a:t>
            </a:r>
          </a:p>
          <a:p>
            <a:r>
              <a:rPr lang="en-AU" sz="2400" dirty="0" smtClean="0"/>
              <a:t>Identify where to save into BCS and create map</a:t>
            </a:r>
          </a:p>
          <a:p>
            <a:r>
              <a:rPr lang="en-AU" sz="2400" dirty="0" smtClean="0"/>
              <a:t>Check security &amp; access permissions of network folders to ensure they match BCS</a:t>
            </a:r>
          </a:p>
          <a:p>
            <a:r>
              <a:rPr lang="en-AU" sz="2400" dirty="0" smtClean="0"/>
              <a:t>Back up Copy all folders and network tree before </a:t>
            </a:r>
            <a:r>
              <a:rPr lang="en-AU" sz="2400" dirty="0"/>
              <a:t>changing </a:t>
            </a:r>
            <a:r>
              <a:rPr lang="en-AU" sz="2400" dirty="0" smtClean="0"/>
              <a:t>location to prevent loss &amp; confusion</a:t>
            </a:r>
            <a:endParaRPr lang="en-AU" sz="2400" dirty="0"/>
          </a:p>
          <a:p>
            <a:r>
              <a:rPr lang="en-AU" sz="2400" dirty="0" smtClean="0"/>
              <a:t>Reduce </a:t>
            </a:r>
            <a:r>
              <a:rPr lang="en-AU" sz="2400" dirty="0"/>
              <a:t>number of </a:t>
            </a:r>
            <a:r>
              <a:rPr lang="en-AU" sz="2400" dirty="0" smtClean="0"/>
              <a:t>folders </a:t>
            </a:r>
            <a:r>
              <a:rPr lang="en-AU" sz="2400" dirty="0"/>
              <a:t>and child levels</a:t>
            </a:r>
          </a:p>
          <a:p>
            <a:r>
              <a:rPr lang="en-AU" sz="2400" dirty="0"/>
              <a:t>Create folders that match </a:t>
            </a:r>
            <a:r>
              <a:rPr lang="en-AU" sz="2400" dirty="0" smtClean="0"/>
              <a:t>classifications</a:t>
            </a:r>
          </a:p>
          <a:p>
            <a:r>
              <a:rPr lang="en-AU" sz="2400" dirty="0" smtClean="0"/>
              <a:t>Ensure all targeted folders match BCS</a:t>
            </a:r>
            <a:endParaRPr lang="en-AU" sz="2400" dirty="0"/>
          </a:p>
          <a:p>
            <a:r>
              <a:rPr lang="en-AU" sz="2400" dirty="0" smtClean="0"/>
              <a:t>Cut </a:t>
            </a:r>
            <a:r>
              <a:rPr lang="en-AU" sz="2400" dirty="0"/>
              <a:t>&amp; paste </a:t>
            </a:r>
            <a:r>
              <a:rPr lang="en-AU" sz="2400" dirty="0" smtClean="0"/>
              <a:t>documents into new folders</a:t>
            </a:r>
          </a:p>
          <a:p>
            <a:r>
              <a:rPr lang="en-AU" sz="2400" dirty="0" smtClean="0"/>
              <a:t>Run migration tool to capture network folders</a:t>
            </a:r>
          </a:p>
          <a:p>
            <a:pPr marL="0" indent="0">
              <a:buNone/>
            </a:pPr>
            <a:endParaRPr lang="en-AU" sz="2400" dirty="0"/>
          </a:p>
        </p:txBody>
      </p:sp>
    </p:spTree>
    <p:extLst>
      <p:ext uri="{BB962C8B-B14F-4D97-AF65-F5344CB8AC3E}">
        <p14:creationId xmlns:p14="http://schemas.microsoft.com/office/powerpoint/2010/main" val="1108937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Sweep out the DIRT</a:t>
            </a:r>
            <a:endParaRPr lang="en-AU" dirty="0"/>
          </a:p>
        </p:txBody>
      </p:sp>
      <p:sp>
        <p:nvSpPr>
          <p:cNvPr id="3" name="Content Placeholder 2"/>
          <p:cNvSpPr>
            <a:spLocks noGrp="1"/>
          </p:cNvSpPr>
          <p:nvPr>
            <p:ph sz="half" idx="1"/>
          </p:nvPr>
        </p:nvSpPr>
        <p:spPr>
          <a:xfrm>
            <a:off x="201203" y="1762125"/>
            <a:ext cx="4241800" cy="2880320"/>
          </a:xfrm>
        </p:spPr>
        <p:txBody>
          <a:bodyPr/>
          <a:lstStyle/>
          <a:p>
            <a:pPr marL="0" indent="0">
              <a:buNone/>
            </a:pPr>
            <a:r>
              <a:rPr lang="en-AU" sz="4000" dirty="0" smtClean="0">
                <a:solidFill>
                  <a:srgbClr val="0070C0"/>
                </a:solidFill>
              </a:rPr>
              <a:t>D = Duplicates</a:t>
            </a:r>
          </a:p>
          <a:p>
            <a:pPr marL="0" indent="0">
              <a:buNone/>
            </a:pPr>
            <a:r>
              <a:rPr lang="en-AU" sz="4000" dirty="0" smtClean="0">
                <a:solidFill>
                  <a:srgbClr val="0070C0"/>
                </a:solidFill>
              </a:rPr>
              <a:t>I  =  Irrelevant</a:t>
            </a:r>
          </a:p>
          <a:p>
            <a:pPr marL="0" indent="0">
              <a:buNone/>
            </a:pPr>
            <a:r>
              <a:rPr lang="en-AU" sz="4000" dirty="0" smtClean="0">
                <a:solidFill>
                  <a:srgbClr val="0070C0"/>
                </a:solidFill>
              </a:rPr>
              <a:t>R = Redundant</a:t>
            </a:r>
          </a:p>
          <a:p>
            <a:pPr marL="0" indent="0">
              <a:buNone/>
            </a:pPr>
            <a:r>
              <a:rPr lang="en-AU" sz="4000" dirty="0" smtClean="0">
                <a:solidFill>
                  <a:srgbClr val="0070C0"/>
                </a:solidFill>
              </a:rPr>
              <a:t>T = Trivial</a:t>
            </a:r>
            <a:endParaRPr lang="en-AU" sz="4000" dirty="0">
              <a:solidFill>
                <a:srgbClr val="0070C0"/>
              </a:solidFill>
            </a:endParaRPr>
          </a:p>
        </p:txBody>
      </p:sp>
      <p:sp>
        <p:nvSpPr>
          <p:cNvPr id="4" name="Text Placeholder 3"/>
          <p:cNvSpPr>
            <a:spLocks noGrp="1"/>
          </p:cNvSpPr>
          <p:nvPr>
            <p:ph type="body" sz="half" idx="2"/>
          </p:nvPr>
        </p:nvSpPr>
        <p:spPr>
          <a:xfrm>
            <a:off x="4158307" y="1762125"/>
            <a:ext cx="5198419" cy="4678363"/>
          </a:xfrm>
        </p:spPr>
        <p:txBody>
          <a:bodyPr/>
          <a:lstStyle/>
          <a:p>
            <a:r>
              <a:rPr lang="en-AU" sz="2800" dirty="0" smtClean="0"/>
              <a:t>Free up space on network drives</a:t>
            </a:r>
          </a:p>
          <a:p>
            <a:r>
              <a:rPr lang="en-AU" sz="2800" dirty="0" smtClean="0"/>
              <a:t>Defeat hoarding behaviour</a:t>
            </a:r>
          </a:p>
          <a:p>
            <a:r>
              <a:rPr lang="en-AU" sz="2800" dirty="0" smtClean="0"/>
              <a:t>Map paper file destruction to ELO BCS for easy control</a:t>
            </a:r>
          </a:p>
          <a:p>
            <a:r>
              <a:rPr lang="en-AU" sz="2800" dirty="0" smtClean="0"/>
              <a:t>Knowledge of recordkeeping not necessary for ELO users</a:t>
            </a:r>
          </a:p>
          <a:p>
            <a:r>
              <a:rPr lang="en-AU" sz="2800" dirty="0" smtClean="0"/>
              <a:t>Re-name files to match BCS</a:t>
            </a:r>
          </a:p>
          <a:p>
            <a:r>
              <a:rPr lang="en-AU" sz="2800" dirty="0" smtClean="0"/>
              <a:t>Map to ELO file structure for automated file sentencing</a:t>
            </a:r>
          </a:p>
          <a:p>
            <a:endParaRPr lang="en-AU" dirty="0" smtClean="0"/>
          </a:p>
          <a:p>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39" y="4497351"/>
            <a:ext cx="2088232" cy="2088232"/>
          </a:xfrm>
          <a:prstGeom prst="rect">
            <a:avLst/>
          </a:prstGeom>
        </p:spPr>
      </p:pic>
    </p:spTree>
    <p:extLst>
      <p:ext uri="{BB962C8B-B14F-4D97-AF65-F5344CB8AC3E}">
        <p14:creationId xmlns:p14="http://schemas.microsoft.com/office/powerpoint/2010/main" val="978247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Mapping the legacy records</a:t>
            </a:r>
            <a:endParaRPr lang="en-AU" dirty="0"/>
          </a:p>
        </p:txBody>
      </p:sp>
      <p:pic>
        <p:nvPicPr>
          <p:cNvPr id="6" name="Content Placeholder 5"/>
          <p:cNvPicPr>
            <a:picLocks noGrp="1" noChangeAspect="1"/>
          </p:cNvPicPr>
          <p:nvPr>
            <p:ph sz="half" idx="1"/>
          </p:nvPr>
        </p:nvPicPr>
        <p:blipFill rotWithShape="1">
          <a:blip r:embed="rId3"/>
          <a:srcRect t="1370" r="42688"/>
          <a:stretch/>
        </p:blipFill>
        <p:spPr>
          <a:xfrm>
            <a:off x="670555" y="2145432"/>
            <a:ext cx="7920880" cy="4032448"/>
          </a:xfrm>
          <a:prstGeom prst="rect">
            <a:avLst/>
          </a:prstGeom>
        </p:spPr>
      </p:pic>
      <p:sp>
        <p:nvSpPr>
          <p:cNvPr id="4" name="Text Placeholder 3"/>
          <p:cNvSpPr>
            <a:spLocks noGrp="1"/>
          </p:cNvSpPr>
          <p:nvPr>
            <p:ph type="body" sz="half" idx="2"/>
          </p:nvPr>
        </p:nvSpPr>
        <p:spPr>
          <a:xfrm>
            <a:off x="773930" y="1521730"/>
            <a:ext cx="8467861" cy="2111499"/>
          </a:xfrm>
        </p:spPr>
        <p:txBody>
          <a:bodyPr/>
          <a:lstStyle/>
          <a:p>
            <a:pPr marL="0" indent="0" algn="just">
              <a:buNone/>
            </a:pPr>
            <a:r>
              <a:rPr lang="en-AU" b="1" dirty="0" smtClean="0">
                <a:solidFill>
                  <a:srgbClr val="FF0000"/>
                </a:solidFill>
              </a:rPr>
              <a:t>ELO Professional</a:t>
            </a:r>
            <a:endParaRPr lang="en-AU" b="1" dirty="0">
              <a:solidFill>
                <a:srgbClr val="FF0000"/>
              </a:solidFill>
            </a:endParaRPr>
          </a:p>
        </p:txBody>
      </p:sp>
      <p:sp>
        <p:nvSpPr>
          <p:cNvPr id="3" name="Rectangular Callout 2"/>
          <p:cNvSpPr/>
          <p:nvPr/>
        </p:nvSpPr>
        <p:spPr bwMode="auto">
          <a:xfrm>
            <a:off x="7099587" y="3042628"/>
            <a:ext cx="1656184" cy="792088"/>
          </a:xfrm>
          <a:prstGeom prst="wedgeRectCallout">
            <a:avLst>
              <a:gd name="adj1" fmla="val -37314"/>
              <a:gd name="adj2" fmla="val 150158"/>
            </a:avLst>
          </a:prstGeom>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tx1"/>
                </a:solidFill>
                <a:effectLst/>
                <a:latin typeface="Arial" charset="0"/>
              </a:rPr>
              <a:t>Fields in ELO match TRIM. </a:t>
            </a:r>
          </a:p>
          <a:p>
            <a:pPr marL="0" marR="0" indent="0" algn="just"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smtClean="0">
              <a:ln>
                <a:noFill/>
              </a:ln>
              <a:solidFill>
                <a:schemeClr val="tx1"/>
              </a:solidFill>
              <a:effectLst/>
              <a:latin typeface="Arial" charset="0"/>
            </a:endParaRPr>
          </a:p>
        </p:txBody>
      </p:sp>
      <p:sp>
        <p:nvSpPr>
          <p:cNvPr id="5" name="Rectangular Callout 4"/>
          <p:cNvSpPr/>
          <p:nvPr/>
        </p:nvSpPr>
        <p:spPr bwMode="auto">
          <a:xfrm>
            <a:off x="6966619" y="1857400"/>
            <a:ext cx="1296144" cy="1296144"/>
          </a:xfrm>
          <a:prstGeom prst="wedgeRectCallout">
            <a:avLst>
              <a:gd name="adj1" fmla="val -85590"/>
              <a:gd name="adj2" fmla="val 13989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smtClean="0">
              <a:ln>
                <a:noFill/>
              </a:ln>
              <a:solidFill>
                <a:schemeClr val="tx1"/>
              </a:solidFill>
              <a:effectLst/>
              <a:latin typeface="Arial" charset="0"/>
            </a:endParaRPr>
          </a:p>
        </p:txBody>
      </p:sp>
      <p:sp>
        <p:nvSpPr>
          <p:cNvPr id="7" name="Rectangular Callout 6"/>
          <p:cNvSpPr/>
          <p:nvPr/>
        </p:nvSpPr>
        <p:spPr bwMode="auto">
          <a:xfrm>
            <a:off x="3078187" y="2577480"/>
            <a:ext cx="1656184" cy="879848"/>
          </a:xfrm>
          <a:prstGeom prst="wedgeRectCallout">
            <a:avLst>
              <a:gd name="adj1" fmla="val -86571"/>
              <a:gd name="adj2" fmla="val 129786"/>
            </a:avLst>
          </a:prstGeom>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tx1"/>
                </a:solidFill>
                <a:effectLst/>
                <a:latin typeface="Arial" charset="0"/>
              </a:rPr>
              <a:t>Keyword forms with automated</a:t>
            </a:r>
            <a:r>
              <a:rPr kumimoji="0" lang="en-AU" sz="1200" b="0" i="0" u="none" strike="noStrike" cap="none" normalizeH="0" dirty="0" smtClean="0">
                <a:ln>
                  <a:noFill/>
                </a:ln>
                <a:solidFill>
                  <a:schemeClr val="tx1"/>
                </a:solidFill>
                <a:effectLst/>
                <a:latin typeface="Arial" charset="0"/>
              </a:rPr>
              <a:t> sub folders match some TRIM record types</a:t>
            </a:r>
            <a:endParaRPr kumimoji="0" lang="en-AU" sz="1200" b="0" i="0" u="none" strike="noStrike" cap="none" normalizeH="0" baseline="0" dirty="0" smtClean="0">
              <a:ln>
                <a:noFill/>
              </a:ln>
              <a:solidFill>
                <a:schemeClr val="tx1"/>
              </a:solidFill>
              <a:effectLst/>
              <a:latin typeface="Arial" charset="0"/>
            </a:endParaRPr>
          </a:p>
          <a:p>
            <a:pPr marL="0" marR="0" indent="0" algn="just"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smtClean="0">
              <a:ln>
                <a:noFill/>
              </a:ln>
              <a:solidFill>
                <a:schemeClr val="tx1"/>
              </a:solidFill>
              <a:effectLst/>
              <a:latin typeface="Arial" charset="0"/>
            </a:endParaRPr>
          </a:p>
        </p:txBody>
      </p:sp>
      <p:sp>
        <p:nvSpPr>
          <p:cNvPr id="8" name="Rectangular Callout 7"/>
          <p:cNvSpPr/>
          <p:nvPr/>
        </p:nvSpPr>
        <p:spPr bwMode="auto">
          <a:xfrm>
            <a:off x="5940418" y="1295284"/>
            <a:ext cx="1656184" cy="792088"/>
          </a:xfrm>
          <a:prstGeom prst="wedgeRectCallout">
            <a:avLst>
              <a:gd name="adj1" fmla="val -4837"/>
              <a:gd name="adj2" fmla="val 91305"/>
            </a:avLst>
          </a:prstGeom>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dirty="0" smtClean="0">
                <a:ln>
                  <a:noFill/>
                </a:ln>
                <a:solidFill>
                  <a:schemeClr val="tx1"/>
                </a:solidFill>
                <a:effectLst/>
                <a:latin typeface="Arial" charset="0"/>
              </a:rPr>
              <a:t>Create files in ELO to enable mapping of files from TRIM or network drives</a:t>
            </a:r>
          </a:p>
          <a:p>
            <a:pPr marL="0" marR="0" indent="0" algn="just"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415289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Mapping network drive files</a:t>
            </a:r>
            <a:endParaRPr lang="en-AU" dirty="0"/>
          </a:p>
        </p:txBody>
      </p:sp>
      <p:sp>
        <p:nvSpPr>
          <p:cNvPr id="7" name="TextBox 6"/>
          <p:cNvSpPr txBox="1"/>
          <p:nvPr/>
        </p:nvSpPr>
        <p:spPr>
          <a:xfrm>
            <a:off x="845939" y="2001416"/>
            <a:ext cx="7848872" cy="2308324"/>
          </a:xfrm>
          <a:prstGeom prst="rect">
            <a:avLst/>
          </a:prstGeom>
          <a:noFill/>
        </p:spPr>
        <p:txBody>
          <a:bodyPr wrap="square" rtlCol="0">
            <a:spAutoFit/>
          </a:bodyPr>
          <a:lstStyle/>
          <a:p>
            <a:pPr marL="285750" indent="-285750" algn="l">
              <a:buFont typeface="Arial" panose="020B0604020202020204" pitchFamily="34" charset="0"/>
              <a:buChar char="•"/>
            </a:pPr>
            <a:r>
              <a:rPr lang="en-AU" sz="2400" dirty="0" smtClean="0"/>
              <a:t>Map existing folders using this excel file tracks the Network drive folder names to the new classifications</a:t>
            </a:r>
          </a:p>
          <a:p>
            <a:pPr marL="285750" indent="-285750" algn="l">
              <a:buFont typeface="Arial" panose="020B0604020202020204" pitchFamily="34" charset="0"/>
              <a:buChar char="•"/>
            </a:pPr>
            <a:r>
              <a:rPr lang="en-AU" sz="2400" dirty="0" smtClean="0"/>
              <a:t>All files saved into ELO must be classified to the BCS</a:t>
            </a:r>
          </a:p>
          <a:p>
            <a:pPr marL="285750" indent="-285750" algn="l">
              <a:buFont typeface="Arial" panose="020B0604020202020204" pitchFamily="34" charset="0"/>
              <a:buChar char="•"/>
            </a:pPr>
            <a:r>
              <a:rPr lang="en-AU" sz="2400" dirty="0" smtClean="0"/>
              <a:t>BCS controls all file naming, security and retention</a:t>
            </a:r>
          </a:p>
          <a:p>
            <a:pPr marL="285750" indent="-285750" algn="l">
              <a:buFont typeface="Arial" panose="020B0604020202020204" pitchFamily="34" charset="0"/>
              <a:buChar char="•"/>
            </a:pPr>
            <a:r>
              <a:rPr lang="en-AU" sz="2400" dirty="0" smtClean="0"/>
              <a:t>Mapping document remains in network drive for reference</a:t>
            </a:r>
            <a:endParaRPr lang="en-AU" dirty="0"/>
          </a:p>
        </p:txBody>
      </p:sp>
      <p:pic>
        <p:nvPicPr>
          <p:cNvPr id="3" name="Picture 2"/>
          <p:cNvPicPr>
            <a:picLocks noChangeAspect="1"/>
          </p:cNvPicPr>
          <p:nvPr/>
        </p:nvPicPr>
        <p:blipFill>
          <a:blip r:embed="rId3"/>
          <a:stretch>
            <a:fillRect/>
          </a:stretch>
        </p:blipFill>
        <p:spPr>
          <a:xfrm>
            <a:off x="197867" y="4339894"/>
            <a:ext cx="9460029" cy="2088232"/>
          </a:xfrm>
          <a:prstGeom prst="rect">
            <a:avLst/>
          </a:prstGeom>
        </p:spPr>
      </p:pic>
    </p:spTree>
    <p:extLst>
      <p:ext uri="{BB962C8B-B14F-4D97-AF65-F5344CB8AC3E}">
        <p14:creationId xmlns:p14="http://schemas.microsoft.com/office/powerpoint/2010/main" val="4173667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Searching for migrated files</a:t>
            </a:r>
            <a:endParaRPr lang="en-AU" dirty="0"/>
          </a:p>
        </p:txBody>
      </p:sp>
      <p:pic>
        <p:nvPicPr>
          <p:cNvPr id="5" name="Content Placeholder 4"/>
          <p:cNvPicPr>
            <a:picLocks noGrp="1" noChangeAspect="1"/>
          </p:cNvPicPr>
          <p:nvPr>
            <p:ph sz="half" idx="1"/>
          </p:nvPr>
        </p:nvPicPr>
        <p:blipFill rotWithShape="1">
          <a:blip r:embed="rId3"/>
          <a:srcRect t="1370" r="57966"/>
          <a:stretch/>
        </p:blipFill>
        <p:spPr>
          <a:xfrm>
            <a:off x="814656" y="1785392"/>
            <a:ext cx="8126845" cy="4752528"/>
          </a:xfrm>
          <a:prstGeom prst="rect">
            <a:avLst/>
          </a:prstGeom>
        </p:spPr>
      </p:pic>
      <p:sp>
        <p:nvSpPr>
          <p:cNvPr id="6" name="Oval Callout 5"/>
          <p:cNvSpPr/>
          <p:nvPr/>
        </p:nvSpPr>
        <p:spPr bwMode="auto">
          <a:xfrm>
            <a:off x="1710035" y="4953744"/>
            <a:ext cx="1224136" cy="432048"/>
          </a:xfrm>
          <a:prstGeom prst="wedgeEllipse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smtClean="0">
              <a:ln>
                <a:noFill/>
              </a:ln>
              <a:solidFill>
                <a:schemeClr val="tx1"/>
              </a:solidFill>
              <a:effectLst/>
              <a:latin typeface="Arial" charset="0"/>
            </a:endParaRPr>
          </a:p>
        </p:txBody>
      </p:sp>
      <p:sp>
        <p:nvSpPr>
          <p:cNvPr id="7" name="Oval Callout 6"/>
          <p:cNvSpPr/>
          <p:nvPr/>
        </p:nvSpPr>
        <p:spPr bwMode="auto">
          <a:xfrm>
            <a:off x="2790155" y="4449688"/>
            <a:ext cx="1368152" cy="864096"/>
          </a:xfrm>
          <a:prstGeom prst="wedgeEllipse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smtClean="0">
              <a:ln>
                <a:noFill/>
              </a:ln>
              <a:solidFill>
                <a:schemeClr val="tx1"/>
              </a:solidFill>
              <a:effectLst/>
              <a:latin typeface="Arial" charset="0"/>
            </a:endParaRPr>
          </a:p>
        </p:txBody>
      </p:sp>
      <p:sp>
        <p:nvSpPr>
          <p:cNvPr id="8" name="Oval Callout 7"/>
          <p:cNvSpPr/>
          <p:nvPr/>
        </p:nvSpPr>
        <p:spPr bwMode="auto">
          <a:xfrm>
            <a:off x="4878079" y="4647420"/>
            <a:ext cx="1975497" cy="612648"/>
          </a:xfrm>
          <a:prstGeom prst="wedgeEllipseCallout">
            <a:avLst>
              <a:gd name="adj1" fmla="val -164686"/>
              <a:gd name="adj2" fmla="val -370629"/>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Arial" charset="0"/>
              </a:rPr>
              <a:t>Easy full text search</a:t>
            </a:r>
          </a:p>
        </p:txBody>
      </p:sp>
      <p:sp>
        <p:nvSpPr>
          <p:cNvPr id="9" name="Oval Callout 8"/>
          <p:cNvSpPr/>
          <p:nvPr/>
        </p:nvSpPr>
        <p:spPr bwMode="auto">
          <a:xfrm>
            <a:off x="2182810" y="4473337"/>
            <a:ext cx="1975497" cy="612648"/>
          </a:xfrm>
          <a:prstGeom prst="wedgeEllipseCallout">
            <a:avLst>
              <a:gd name="adj1" fmla="val -44997"/>
              <a:gd name="adj2" fmla="val -198055"/>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Arial" charset="0"/>
              </a:rPr>
              <a:t>Clear keyword search result</a:t>
            </a:r>
          </a:p>
        </p:txBody>
      </p:sp>
      <p:sp>
        <p:nvSpPr>
          <p:cNvPr id="11" name="Oval Callout 10"/>
          <p:cNvSpPr/>
          <p:nvPr/>
        </p:nvSpPr>
        <p:spPr bwMode="auto">
          <a:xfrm>
            <a:off x="6853576" y="5085985"/>
            <a:ext cx="1975497" cy="947209"/>
          </a:xfrm>
          <a:prstGeom prst="wedgeEllipseCallout">
            <a:avLst>
              <a:gd name="adj1" fmla="val -15841"/>
              <a:gd name="adj2" fmla="val -205280"/>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Arial" charset="0"/>
              </a:rPr>
              <a:t>Search result includes metadata</a:t>
            </a:r>
          </a:p>
        </p:txBody>
      </p:sp>
    </p:spTree>
    <p:extLst>
      <p:ext uri="{BB962C8B-B14F-4D97-AF65-F5344CB8AC3E}">
        <p14:creationId xmlns:p14="http://schemas.microsoft.com/office/powerpoint/2010/main" val="3139157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Accountability for migrated files</a:t>
            </a:r>
            <a:endParaRPr lang="en-AU" dirty="0"/>
          </a:p>
        </p:txBody>
      </p:sp>
      <p:sp>
        <p:nvSpPr>
          <p:cNvPr id="4" name="Text Placeholder 3"/>
          <p:cNvSpPr>
            <a:spLocks noGrp="1"/>
          </p:cNvSpPr>
          <p:nvPr>
            <p:ph type="body" sz="half" idx="2"/>
          </p:nvPr>
        </p:nvSpPr>
        <p:spPr>
          <a:xfrm>
            <a:off x="4590355" y="1569368"/>
            <a:ext cx="4694363" cy="4678363"/>
          </a:xfrm>
        </p:spPr>
        <p:txBody>
          <a:bodyPr/>
          <a:lstStyle/>
          <a:p>
            <a:r>
              <a:rPr lang="en-AU" dirty="0" smtClean="0"/>
              <a:t>New procedures </a:t>
            </a:r>
          </a:p>
          <a:p>
            <a:r>
              <a:rPr lang="en-AU" dirty="0" smtClean="0"/>
              <a:t>What records to be stored in ELO</a:t>
            </a:r>
          </a:p>
          <a:p>
            <a:r>
              <a:rPr lang="en-AU" dirty="0" smtClean="0"/>
              <a:t>Where to store records in ELO</a:t>
            </a:r>
          </a:p>
          <a:p>
            <a:r>
              <a:rPr lang="en-AU" dirty="0" smtClean="0"/>
              <a:t>Access &amp; security </a:t>
            </a:r>
          </a:p>
          <a:p>
            <a:r>
              <a:rPr lang="en-AU" dirty="0" smtClean="0"/>
              <a:t>Destruction program documented</a:t>
            </a:r>
          </a:p>
          <a:p>
            <a:r>
              <a:rPr lang="en-AU" dirty="0" smtClean="0"/>
              <a:t>File-mapping documents retained in network drives</a:t>
            </a:r>
          </a:p>
          <a:p>
            <a:pPr marL="0" indent="0">
              <a:buNone/>
            </a:pPr>
            <a:endParaRPr lang="en-AU" dirty="0" smtClean="0"/>
          </a:p>
          <a:p>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00" y="2361456"/>
            <a:ext cx="3816423" cy="3718128"/>
          </a:xfrm>
          <a:prstGeom prst="rect">
            <a:avLst/>
          </a:prstGeom>
        </p:spPr>
      </p:pic>
    </p:spTree>
    <p:extLst>
      <p:ext uri="{BB962C8B-B14F-4D97-AF65-F5344CB8AC3E}">
        <p14:creationId xmlns:p14="http://schemas.microsoft.com/office/powerpoint/2010/main" val="3056347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title"/>
          </p:nvPr>
        </p:nvSpPr>
        <p:spPr/>
        <p:txBody>
          <a:bodyPr/>
          <a:lstStyle/>
          <a:p>
            <a:r>
              <a:rPr lang="en-US" dirty="0" smtClean="0"/>
              <a:t>Who we are</a:t>
            </a:r>
            <a:endParaRPr lang="en-US" dirty="0"/>
          </a:p>
        </p:txBody>
      </p:sp>
      <p:sp>
        <p:nvSpPr>
          <p:cNvPr id="2074" name="Rectangle 26"/>
          <p:cNvSpPr>
            <a:spLocks noGrp="1" noChangeArrowheads="1"/>
          </p:cNvSpPr>
          <p:nvPr>
            <p:ph type="body" idx="1"/>
          </p:nvPr>
        </p:nvSpPr>
        <p:spPr>
          <a:xfrm>
            <a:off x="559594" y="1569368"/>
            <a:ext cx="5686946" cy="4943128"/>
          </a:xfrm>
        </p:spPr>
        <p:txBody>
          <a:bodyPr/>
          <a:lstStyle/>
          <a:p>
            <a:pPr marL="0" indent="0">
              <a:buNone/>
            </a:pPr>
            <a:r>
              <a:rPr lang="en-US" dirty="0">
                <a:solidFill>
                  <a:schemeClr val="accent6"/>
                </a:solidFill>
              </a:rPr>
              <a:t>Monash Health is:</a:t>
            </a:r>
          </a:p>
          <a:p>
            <a:pPr lvl="1">
              <a:buClr>
                <a:schemeClr val="accent6"/>
              </a:buClr>
              <a:buFont typeface="Wingdings" panose="05000000000000000000" pitchFamily="2" charset="2"/>
              <a:buChar char="Ø"/>
            </a:pPr>
            <a:r>
              <a:rPr lang="en-US" sz="2400" dirty="0">
                <a:solidFill>
                  <a:schemeClr val="accent6"/>
                </a:solidFill>
              </a:rPr>
              <a:t>Victoria’s largest health provider</a:t>
            </a:r>
          </a:p>
          <a:p>
            <a:pPr lvl="1">
              <a:buClr>
                <a:schemeClr val="accent6"/>
              </a:buClr>
              <a:buFont typeface="Wingdings" panose="05000000000000000000" pitchFamily="2" charset="2"/>
              <a:buChar char="Ø"/>
            </a:pPr>
            <a:r>
              <a:rPr lang="en-US" sz="2400" dirty="0">
                <a:solidFill>
                  <a:schemeClr val="accent6"/>
                </a:solidFill>
              </a:rPr>
              <a:t>15,500 employees</a:t>
            </a:r>
          </a:p>
          <a:p>
            <a:pPr lvl="1">
              <a:buClr>
                <a:schemeClr val="accent6"/>
              </a:buClr>
              <a:buFont typeface="Wingdings" panose="05000000000000000000" pitchFamily="2" charset="2"/>
              <a:buChar char="Ø"/>
            </a:pPr>
            <a:r>
              <a:rPr lang="en-US" sz="2400" dirty="0">
                <a:solidFill>
                  <a:schemeClr val="accent6"/>
                </a:solidFill>
              </a:rPr>
              <a:t>6 public hospitals, 1 private hospital</a:t>
            </a:r>
          </a:p>
          <a:p>
            <a:pPr lvl="1">
              <a:buClr>
                <a:schemeClr val="accent6"/>
              </a:buClr>
              <a:buFont typeface="Wingdings" panose="05000000000000000000" pitchFamily="2" charset="2"/>
              <a:buChar char="Ø"/>
            </a:pPr>
            <a:r>
              <a:rPr lang="en-US" sz="2400" dirty="0">
                <a:solidFill>
                  <a:schemeClr val="accent6"/>
                </a:solidFill>
              </a:rPr>
              <a:t>5 aged care facilities</a:t>
            </a:r>
          </a:p>
          <a:p>
            <a:pPr lvl="1">
              <a:buClr>
                <a:schemeClr val="accent6"/>
              </a:buClr>
              <a:buFont typeface="Wingdings" panose="05000000000000000000" pitchFamily="2" charset="2"/>
              <a:buChar char="Ø"/>
            </a:pPr>
            <a:r>
              <a:rPr lang="en-US" sz="2400" dirty="0">
                <a:solidFill>
                  <a:schemeClr val="accent6"/>
                </a:solidFill>
              </a:rPr>
              <a:t>21 community health sites</a:t>
            </a:r>
          </a:p>
          <a:p>
            <a:pPr lvl="1">
              <a:buClr>
                <a:schemeClr val="accent6"/>
              </a:buClr>
              <a:buFont typeface="Wingdings" panose="05000000000000000000" pitchFamily="2" charset="2"/>
              <a:buChar char="Ø"/>
            </a:pPr>
            <a:r>
              <a:rPr lang="en-US" sz="2400" dirty="0">
                <a:solidFill>
                  <a:schemeClr val="accent6"/>
                </a:solidFill>
              </a:rPr>
              <a:t>8 mental health </a:t>
            </a:r>
            <a:r>
              <a:rPr lang="en-US" sz="2400" dirty="0" smtClean="0">
                <a:solidFill>
                  <a:schemeClr val="accent6"/>
                </a:solidFill>
              </a:rPr>
              <a:t>facilities</a:t>
            </a:r>
          </a:p>
          <a:p>
            <a:pPr lvl="1">
              <a:buClr>
                <a:schemeClr val="accent6"/>
              </a:buClr>
              <a:buFont typeface="Wingdings" panose="05000000000000000000" pitchFamily="2" charset="2"/>
              <a:buChar char="Ø"/>
            </a:pPr>
            <a:r>
              <a:rPr lang="en-US" sz="2400" dirty="0" smtClean="0">
                <a:solidFill>
                  <a:schemeClr val="accent6"/>
                </a:solidFill>
              </a:rPr>
              <a:t>New Children’s Hospital</a:t>
            </a:r>
          </a:p>
          <a:p>
            <a:pPr lvl="1">
              <a:buClr>
                <a:schemeClr val="accent6"/>
              </a:buClr>
              <a:buFont typeface="Wingdings" panose="05000000000000000000" pitchFamily="2" charset="2"/>
              <a:buChar char="Ø"/>
            </a:pPr>
            <a:r>
              <a:rPr lang="en-US" sz="2400" dirty="0" smtClean="0">
                <a:solidFill>
                  <a:schemeClr val="accent6"/>
                </a:solidFill>
              </a:rPr>
              <a:t>New Research Precinct</a:t>
            </a:r>
            <a:endParaRPr lang="en-US" sz="2400" dirty="0">
              <a:solidFill>
                <a:schemeClr val="accent6"/>
              </a:solidFill>
            </a:endParaRPr>
          </a:p>
          <a:p>
            <a:pPr marL="0" indent="0">
              <a:buFont typeface="Arial" charse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427" y="3081536"/>
            <a:ext cx="3810000" cy="306538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 y="0"/>
            <a:ext cx="9756775" cy="1381125"/>
          </a:xfrm>
        </p:spPr>
        <p:txBody>
          <a:bodyPr/>
          <a:lstStyle/>
          <a:p>
            <a:r>
              <a:rPr lang="en-AU" dirty="0" smtClean="0"/>
              <a:t>What recordkeeping we do </a:t>
            </a:r>
            <a:endParaRPr lang="en-AU" dirty="0"/>
          </a:p>
        </p:txBody>
      </p:sp>
      <p:sp>
        <p:nvSpPr>
          <p:cNvPr id="3" name="Content Placeholder 2"/>
          <p:cNvSpPr>
            <a:spLocks noGrp="1"/>
          </p:cNvSpPr>
          <p:nvPr>
            <p:ph idx="1"/>
          </p:nvPr>
        </p:nvSpPr>
        <p:spPr>
          <a:xfrm>
            <a:off x="719138" y="1859557"/>
            <a:ext cx="8637587" cy="4678363"/>
          </a:xfrm>
        </p:spPr>
        <p:txBody>
          <a:bodyPr/>
          <a:lstStyle/>
          <a:p>
            <a:pPr marL="98425" indent="0">
              <a:buNone/>
            </a:pPr>
            <a:r>
              <a:rPr lang="en-US" sz="2800" dirty="0" smtClean="0"/>
              <a:t>Scanned medical records – patient health record</a:t>
            </a:r>
          </a:p>
          <a:p>
            <a:pPr marL="98425" indent="0">
              <a:buNone/>
            </a:pPr>
            <a:r>
              <a:rPr lang="en-US" sz="2800" dirty="0" smtClean="0"/>
              <a:t>Electronic Medical records – clinical record project</a:t>
            </a:r>
          </a:p>
          <a:p>
            <a:pPr marL="98425" indent="0">
              <a:buNone/>
            </a:pPr>
            <a:r>
              <a:rPr lang="en-US" sz="2800" dirty="0" smtClean="0"/>
              <a:t>Business records – everything else</a:t>
            </a:r>
          </a:p>
          <a:p>
            <a:pPr lvl="2">
              <a:buFont typeface="Wingdings" panose="05000000000000000000" pitchFamily="2" charset="2"/>
              <a:buChar char=""/>
            </a:pPr>
            <a:r>
              <a:rPr lang="en-US" sz="2200" dirty="0" smtClean="0"/>
              <a:t>Administrative, accreditation, reporting, submissions, ministerial requests, legal matters, media, personnel</a:t>
            </a:r>
            <a:endParaRPr lang="en-US" sz="2200" dirty="0"/>
          </a:p>
          <a:p>
            <a:pPr lvl="2">
              <a:buFont typeface="Wingdings" panose="05000000000000000000" pitchFamily="2" charset="2"/>
              <a:buChar char=""/>
            </a:pPr>
            <a:r>
              <a:rPr lang="en-US" sz="2200" dirty="0" smtClean="0"/>
              <a:t>Property management, medical equipment compliance, OH&amp;S compliance</a:t>
            </a:r>
          </a:p>
          <a:p>
            <a:pPr lvl="2">
              <a:buFont typeface="Wingdings" panose="05000000000000000000" pitchFamily="2" charset="2"/>
              <a:buChar char=""/>
            </a:pPr>
            <a:r>
              <a:rPr lang="en-US" sz="2200" dirty="0" smtClean="0"/>
              <a:t>Process 20,000+ accounts payable invoices/month</a:t>
            </a:r>
          </a:p>
          <a:p>
            <a:pPr lvl="2">
              <a:buFont typeface="Wingdings" panose="05000000000000000000" pitchFamily="2" charset="2"/>
              <a:buChar char=""/>
            </a:pPr>
            <a:r>
              <a:rPr lang="en-US" sz="2200" dirty="0" smtClean="0"/>
              <a:t>1000</a:t>
            </a:r>
            <a:r>
              <a:rPr lang="en-US" sz="2200" dirty="0"/>
              <a:t>+ contracts</a:t>
            </a:r>
          </a:p>
          <a:p>
            <a:pPr lvl="2">
              <a:buFont typeface="Wingdings" panose="05000000000000000000" pitchFamily="2" charset="2"/>
              <a:buChar char=""/>
            </a:pPr>
            <a:r>
              <a:rPr lang="en-US" sz="2200" dirty="0"/>
              <a:t>150,000 student practitioner records/year</a:t>
            </a:r>
          </a:p>
          <a:p>
            <a:pPr lvl="2">
              <a:buFont typeface="Wingdings" panose="05000000000000000000" pitchFamily="2" charset="2"/>
              <a:buChar char=""/>
            </a:pPr>
            <a:r>
              <a:rPr lang="en-US" sz="2200" dirty="0"/>
              <a:t>1000 ongoing HREC research projects/year</a:t>
            </a:r>
            <a:endParaRPr lang="en-US" dirty="0"/>
          </a:p>
        </p:txBody>
      </p:sp>
    </p:spTree>
    <p:extLst>
      <p:ext uri="{BB962C8B-B14F-4D97-AF65-F5344CB8AC3E}">
        <p14:creationId xmlns:p14="http://schemas.microsoft.com/office/powerpoint/2010/main" val="2995613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Key challenges</a:t>
            </a:r>
            <a:endParaRPr lang="en-AU" dirty="0"/>
          </a:p>
        </p:txBody>
      </p:sp>
      <p:graphicFrame>
        <p:nvGraphicFramePr>
          <p:cNvPr id="4" name="Diagram 3"/>
          <p:cNvGraphicFramePr/>
          <p:nvPr>
            <p:extLst>
              <p:ext uri="{D42A27DB-BD31-4B8C-83A1-F6EECF244321}">
                <p14:modId xmlns:p14="http://schemas.microsoft.com/office/powerpoint/2010/main" val="179826480"/>
              </p:ext>
            </p:extLst>
          </p:nvPr>
        </p:nvGraphicFramePr>
        <p:xfrm>
          <a:off x="1626128" y="1785392"/>
          <a:ext cx="6564627"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Recordkeeping issues</a:t>
            </a:r>
            <a:endParaRPr lang="en-AU" dirty="0"/>
          </a:p>
        </p:txBody>
      </p:sp>
      <p:sp>
        <p:nvSpPr>
          <p:cNvPr id="4" name="Text Placeholder 3"/>
          <p:cNvSpPr>
            <a:spLocks noGrp="1"/>
          </p:cNvSpPr>
          <p:nvPr>
            <p:ph type="body" sz="half" idx="2"/>
          </p:nvPr>
        </p:nvSpPr>
        <p:spPr>
          <a:xfrm>
            <a:off x="629915" y="1713384"/>
            <a:ext cx="8208912" cy="4824536"/>
          </a:xfrm>
        </p:spPr>
        <p:txBody>
          <a:bodyPr/>
          <a:lstStyle/>
          <a:p>
            <a:r>
              <a:rPr lang="en-AU" sz="2400" dirty="0" smtClean="0"/>
              <a:t>No classification of business records</a:t>
            </a:r>
          </a:p>
          <a:p>
            <a:r>
              <a:rPr lang="en-AU" sz="2400" dirty="0" smtClean="0"/>
              <a:t>Inconsistent security controls</a:t>
            </a:r>
          </a:p>
          <a:p>
            <a:r>
              <a:rPr lang="en-AU" sz="2400" dirty="0" smtClean="0"/>
              <a:t>Inconsistent titling controls</a:t>
            </a:r>
          </a:p>
          <a:p>
            <a:r>
              <a:rPr lang="en-AU" sz="2400" dirty="0" smtClean="0"/>
              <a:t>12 TRIM users, resistance</a:t>
            </a:r>
          </a:p>
          <a:p>
            <a:r>
              <a:rPr lang="en-AU" sz="2400" dirty="0" smtClean="0"/>
              <a:t>3 TRIM datasets, silo effect</a:t>
            </a:r>
          </a:p>
          <a:p>
            <a:r>
              <a:rPr lang="en-AU" sz="2400" dirty="0" smtClean="0"/>
              <a:t>Few measures of the scope of business records</a:t>
            </a:r>
          </a:p>
          <a:p>
            <a:r>
              <a:rPr lang="en-AU" sz="2400" dirty="0" smtClean="0"/>
              <a:t>Main network drive constantly full to capacity </a:t>
            </a:r>
          </a:p>
          <a:p>
            <a:r>
              <a:rPr lang="en-AU" sz="2400" dirty="0" smtClean="0"/>
              <a:t>Users encouraged to delete files when more storage space needed</a:t>
            </a:r>
          </a:p>
          <a:p>
            <a:r>
              <a:rPr lang="en-AU" sz="2400" dirty="0" smtClean="0"/>
              <a:t>Additional cost of increasing network drive storage space</a:t>
            </a:r>
          </a:p>
          <a:p>
            <a:r>
              <a:rPr lang="en-AU" sz="2400" dirty="0" smtClean="0"/>
              <a:t>Paper, paper, paper …</a:t>
            </a:r>
          </a:p>
          <a:p>
            <a:pPr marL="0" indent="0">
              <a:buNone/>
            </a:pPr>
            <a:endParaRPr lang="en-AU"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547" y="489248"/>
            <a:ext cx="3292432" cy="3168351"/>
          </a:xfrm>
          <a:prstGeom prst="rect">
            <a:avLst/>
          </a:prstGeom>
        </p:spPr>
      </p:pic>
    </p:spTree>
    <p:extLst>
      <p:ext uri="{BB962C8B-B14F-4D97-AF65-F5344CB8AC3E}">
        <p14:creationId xmlns:p14="http://schemas.microsoft.com/office/powerpoint/2010/main" val="4064210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Time for change</a:t>
            </a:r>
            <a:endParaRPr lang="en-AU" dirty="0"/>
          </a:p>
        </p:txBody>
      </p:sp>
      <p:sp>
        <p:nvSpPr>
          <p:cNvPr id="4" name="Text Placeholder 3"/>
          <p:cNvSpPr>
            <a:spLocks noGrp="1"/>
          </p:cNvSpPr>
          <p:nvPr>
            <p:ph type="body" sz="half" idx="2"/>
          </p:nvPr>
        </p:nvSpPr>
        <p:spPr>
          <a:xfrm>
            <a:off x="1061964" y="1762125"/>
            <a:ext cx="4032447" cy="4678363"/>
          </a:xfrm>
        </p:spPr>
        <p:txBody>
          <a:bodyPr/>
          <a:lstStyle/>
          <a:p>
            <a:pPr marL="0" indent="0">
              <a:buNone/>
            </a:pPr>
            <a:r>
              <a:rPr lang="en-AU" sz="3200" dirty="0" smtClean="0">
                <a:solidFill>
                  <a:srgbClr val="0070C0"/>
                </a:solidFill>
              </a:rPr>
              <a:t>Breaking the barriers of:</a:t>
            </a:r>
          </a:p>
          <a:p>
            <a:pPr marL="0" indent="0">
              <a:buNone/>
            </a:pPr>
            <a:endParaRPr lang="en-AU" sz="3200" dirty="0">
              <a:solidFill>
                <a:srgbClr val="0070C0"/>
              </a:solidFill>
            </a:endParaRPr>
          </a:p>
          <a:p>
            <a:r>
              <a:rPr lang="en-AU" sz="3200" dirty="0" smtClean="0">
                <a:solidFill>
                  <a:srgbClr val="0070C0"/>
                </a:solidFill>
              </a:rPr>
              <a:t>Apathy</a:t>
            </a:r>
            <a:endParaRPr lang="en-AU" sz="3200" dirty="0">
              <a:solidFill>
                <a:srgbClr val="0070C0"/>
              </a:solidFill>
            </a:endParaRPr>
          </a:p>
          <a:p>
            <a:r>
              <a:rPr lang="en-AU" sz="3200" dirty="0" smtClean="0">
                <a:solidFill>
                  <a:srgbClr val="0070C0"/>
                </a:solidFill>
              </a:rPr>
              <a:t>Anarchy</a:t>
            </a:r>
          </a:p>
          <a:p>
            <a:r>
              <a:rPr lang="en-AU" sz="3200" dirty="0" smtClean="0">
                <a:solidFill>
                  <a:srgbClr val="0070C0"/>
                </a:solidFill>
              </a:rPr>
              <a:t>Anxiety</a:t>
            </a:r>
            <a:endParaRPr lang="en-AU" sz="3200"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491" y="2721496"/>
            <a:ext cx="1980219" cy="2880320"/>
          </a:xfrm>
          <a:prstGeom prst="rect">
            <a:avLst/>
          </a:prstGeom>
        </p:spPr>
      </p:pic>
    </p:spTree>
    <p:extLst>
      <p:ext uri="{BB962C8B-B14F-4D97-AF65-F5344CB8AC3E}">
        <p14:creationId xmlns:p14="http://schemas.microsoft.com/office/powerpoint/2010/main" val="2457515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Managing the change</a:t>
            </a:r>
            <a:endParaRPr lang="en-AU"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19137" y="2688257"/>
            <a:ext cx="6102345" cy="4065687"/>
          </a:xfrm>
        </p:spPr>
      </p:pic>
      <p:sp>
        <p:nvSpPr>
          <p:cNvPr id="4" name="Text Placeholder 3"/>
          <p:cNvSpPr>
            <a:spLocks noGrp="1"/>
          </p:cNvSpPr>
          <p:nvPr>
            <p:ph type="body" sz="half" idx="2"/>
          </p:nvPr>
        </p:nvSpPr>
        <p:spPr>
          <a:xfrm>
            <a:off x="3222203" y="1785392"/>
            <a:ext cx="6278538" cy="3456384"/>
          </a:xfrm>
        </p:spPr>
        <p:txBody>
          <a:bodyPr/>
          <a:lstStyle/>
          <a:p>
            <a:r>
              <a:rPr lang="en-AU" dirty="0" smtClean="0"/>
              <a:t>Communication, consultation, cooperation…</a:t>
            </a:r>
          </a:p>
          <a:p>
            <a:pPr lvl="8"/>
            <a:r>
              <a:rPr lang="en-AU" sz="3000" dirty="0" smtClean="0"/>
              <a:t>Top down, bottom up</a:t>
            </a:r>
          </a:p>
          <a:p>
            <a:pPr lvl="8"/>
            <a:r>
              <a:rPr lang="en-AU" sz="3000" dirty="0" smtClean="0"/>
              <a:t>Process re-engineered</a:t>
            </a:r>
          </a:p>
          <a:p>
            <a:pPr lvl="8"/>
            <a:r>
              <a:rPr lang="en-AU" sz="3000" dirty="0" smtClean="0"/>
              <a:t>WIFM</a:t>
            </a:r>
          </a:p>
          <a:p>
            <a:pPr lvl="8"/>
            <a:endParaRPr lang="en-AU" sz="3000" dirty="0"/>
          </a:p>
        </p:txBody>
      </p:sp>
    </p:spTree>
    <p:extLst>
      <p:ext uri="{BB962C8B-B14F-4D97-AF65-F5344CB8AC3E}">
        <p14:creationId xmlns:p14="http://schemas.microsoft.com/office/powerpoint/2010/main" val="4221130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Where do we want to be </a:t>
            </a:r>
            <a:endParaRPr lang="en-AU" dirty="0"/>
          </a:p>
        </p:txBody>
      </p:sp>
      <p:graphicFrame>
        <p:nvGraphicFramePr>
          <p:cNvPr id="5" name="Diagram 4"/>
          <p:cNvGraphicFramePr/>
          <p:nvPr>
            <p:extLst>
              <p:ext uri="{D42A27DB-BD31-4B8C-83A1-F6EECF244321}">
                <p14:modId xmlns:p14="http://schemas.microsoft.com/office/powerpoint/2010/main" val="2445723866"/>
              </p:ext>
            </p:extLst>
          </p:nvPr>
        </p:nvGraphicFramePr>
        <p:xfrm>
          <a:off x="917947" y="1489428"/>
          <a:ext cx="7632848" cy="4904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626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 do list </a:t>
            </a:r>
            <a:r>
              <a:rPr lang="en-AU" dirty="0"/>
              <a:t>b</a:t>
            </a:r>
            <a:r>
              <a:rPr lang="en-AU" dirty="0" smtClean="0"/>
              <a:t>efore </a:t>
            </a:r>
            <a:r>
              <a:rPr lang="en-AU" dirty="0"/>
              <a:t>m</a:t>
            </a:r>
            <a:r>
              <a:rPr lang="en-AU" dirty="0" smtClean="0"/>
              <a:t>igration</a:t>
            </a:r>
            <a:endParaRPr lang="en-AU" dirty="0"/>
          </a:p>
        </p:txBody>
      </p:sp>
      <p:sp>
        <p:nvSpPr>
          <p:cNvPr id="4" name="Text Placeholder 3"/>
          <p:cNvSpPr>
            <a:spLocks noGrp="1"/>
          </p:cNvSpPr>
          <p:nvPr>
            <p:ph type="body" sz="half" idx="2"/>
          </p:nvPr>
        </p:nvSpPr>
        <p:spPr>
          <a:xfrm>
            <a:off x="557908" y="1497361"/>
            <a:ext cx="8798818" cy="4943128"/>
          </a:xfrm>
        </p:spPr>
        <p:txBody>
          <a:bodyPr/>
          <a:lstStyle/>
          <a:p>
            <a:pPr marL="514350" indent="-514350">
              <a:buFont typeface="+mj-lt"/>
              <a:buAutoNum type="arabicPeriod"/>
            </a:pPr>
            <a:r>
              <a:rPr lang="en-AU" dirty="0" smtClean="0"/>
              <a:t>New Business &amp; Security Classifications</a:t>
            </a:r>
          </a:p>
          <a:p>
            <a:pPr lvl="1"/>
            <a:r>
              <a:rPr lang="en-AU" sz="2400" dirty="0" smtClean="0"/>
              <a:t>File names in TRIM mapped to new classifications</a:t>
            </a:r>
          </a:p>
          <a:p>
            <a:pPr lvl="1"/>
            <a:r>
              <a:rPr lang="en-AU" sz="2400" dirty="0" smtClean="0"/>
              <a:t>Archived files in TRIM separated from current files</a:t>
            </a:r>
          </a:p>
          <a:p>
            <a:pPr lvl="1"/>
            <a:r>
              <a:rPr lang="en-AU" sz="2400" dirty="0" smtClean="0"/>
              <a:t>Clarify metadata for export and the validation rules</a:t>
            </a:r>
          </a:p>
          <a:p>
            <a:pPr marL="514350" indent="-514350">
              <a:buFont typeface="+mj-lt"/>
              <a:buAutoNum type="arabicPeriod"/>
            </a:pPr>
            <a:r>
              <a:rPr lang="en-AU" dirty="0" smtClean="0"/>
              <a:t>New record types/keyword forms</a:t>
            </a:r>
          </a:p>
          <a:p>
            <a:pPr lvl="1"/>
            <a:r>
              <a:rPr lang="en-AU" sz="2400" dirty="0" smtClean="0"/>
              <a:t>13 record types in TRIM matched &amp; improved in ELO</a:t>
            </a:r>
          </a:p>
          <a:p>
            <a:pPr lvl="1"/>
            <a:r>
              <a:rPr lang="en-AU" sz="2400" dirty="0" smtClean="0"/>
              <a:t>Identify automated processes –automatic sub folders, Workflows, notifications of tasks</a:t>
            </a:r>
          </a:p>
          <a:p>
            <a:pPr marL="514350" indent="-514350">
              <a:buFont typeface="+mj-lt"/>
              <a:buAutoNum type="arabicPeriod"/>
            </a:pPr>
            <a:r>
              <a:rPr lang="en-AU" dirty="0" smtClean="0"/>
              <a:t>Define &amp; Reduce “User configured fields”</a:t>
            </a:r>
          </a:p>
          <a:p>
            <a:pPr lvl="1"/>
            <a:r>
              <a:rPr lang="en-AU" sz="2400" dirty="0" smtClean="0"/>
              <a:t>150 fields prioritised and reduced to 40</a:t>
            </a:r>
          </a:p>
          <a:p>
            <a:pPr lvl="1"/>
            <a:r>
              <a:rPr lang="en-AU" sz="2400" dirty="0" smtClean="0"/>
              <a:t>Change of use from database to document &amp; records management</a:t>
            </a:r>
          </a:p>
        </p:txBody>
      </p:sp>
    </p:spTree>
    <p:extLst>
      <p:ext uri="{BB962C8B-B14F-4D97-AF65-F5344CB8AC3E}">
        <p14:creationId xmlns:p14="http://schemas.microsoft.com/office/powerpoint/2010/main" val="1356060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white_landscape">
  <a:themeElements>
    <a:clrScheme name="">
      <a:dk1>
        <a:srgbClr val="000000"/>
      </a:dk1>
      <a:lt1>
        <a:srgbClr val="FFFFFF"/>
      </a:lt1>
      <a:dk2>
        <a:srgbClr val="FFFFFF"/>
      </a:dk2>
      <a:lt2>
        <a:srgbClr val="808080"/>
      </a:lt2>
      <a:accent1>
        <a:srgbClr val="A4C6E5"/>
      </a:accent1>
      <a:accent2>
        <a:srgbClr val="498ECC"/>
      </a:accent2>
      <a:accent3>
        <a:srgbClr val="FFFFFF"/>
      </a:accent3>
      <a:accent4>
        <a:srgbClr val="000000"/>
      </a:accent4>
      <a:accent5>
        <a:srgbClr val="CFDFF0"/>
      </a:accent5>
      <a:accent6>
        <a:srgbClr val="4180B9"/>
      </a:accent6>
      <a:hlink>
        <a:srgbClr val="1766A7"/>
      </a:hlink>
      <a:folHlink>
        <a:srgbClr val="A4C6E5"/>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498ECC"/>
        </a:dk2>
        <a:lt2>
          <a:srgbClr val="808080"/>
        </a:lt2>
        <a:accent1>
          <a:srgbClr val="A4C6E5"/>
        </a:accent1>
        <a:accent2>
          <a:srgbClr val="498ECC"/>
        </a:accent2>
        <a:accent3>
          <a:srgbClr val="FFFFFF"/>
        </a:accent3>
        <a:accent4>
          <a:srgbClr val="000000"/>
        </a:accent4>
        <a:accent5>
          <a:srgbClr val="CFDFF0"/>
        </a:accent5>
        <a:accent6>
          <a:srgbClr val="4180B9"/>
        </a:accent6>
        <a:hlink>
          <a:srgbClr val="1766A7"/>
        </a:hlink>
        <a:folHlink>
          <a:srgbClr val="A4C6E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Powerpoint_white_landscape</Template>
  <TotalTime>531</TotalTime>
  <Words>1249</Words>
  <Application>Microsoft Office PowerPoint</Application>
  <PresentationFormat>Custom</PresentationFormat>
  <Paragraphs>171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Powerpoint_white_landscape</vt:lpstr>
      <vt:lpstr>MIGRATION OF RECORDS FROM LEGACY SYSTEM  MANAGING THE CHANGE</vt:lpstr>
      <vt:lpstr>Who we are</vt:lpstr>
      <vt:lpstr>What recordkeeping we do </vt:lpstr>
      <vt:lpstr>Key challenges</vt:lpstr>
      <vt:lpstr>Recordkeeping issues</vt:lpstr>
      <vt:lpstr>Time for change</vt:lpstr>
      <vt:lpstr>Managing the change</vt:lpstr>
      <vt:lpstr>Where do we want to be </vt:lpstr>
      <vt:lpstr>To do list before migration</vt:lpstr>
      <vt:lpstr>Mapping the metadata</vt:lpstr>
      <vt:lpstr>Designing shared drive migration</vt:lpstr>
      <vt:lpstr>Sweep out the DIRT</vt:lpstr>
      <vt:lpstr>Mapping the legacy records</vt:lpstr>
      <vt:lpstr>Mapping network drive files</vt:lpstr>
      <vt:lpstr>Searching for migrated files</vt:lpstr>
      <vt:lpstr>Accountability for migrated files</vt:lpstr>
    </vt:vector>
  </TitlesOfParts>
  <Company>Monash Health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OF RECORDS FROM LEGACY SYSTEM – MANAGING THE CHANGE</dc:title>
  <dc:creator>Linda Tolson</dc:creator>
  <cp:lastModifiedBy>Alan Kong</cp:lastModifiedBy>
  <cp:revision>38</cp:revision>
  <cp:lastPrinted>2016-05-02T03:47:34Z</cp:lastPrinted>
  <dcterms:created xsi:type="dcterms:W3CDTF">2016-03-23T04:17:43Z</dcterms:created>
  <dcterms:modified xsi:type="dcterms:W3CDTF">2016-06-02T03:51:44Z</dcterms:modified>
</cp:coreProperties>
</file>