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258" r:id="rId4"/>
    <p:sldId id="259" r:id="rId5"/>
    <p:sldId id="260" r:id="rId6"/>
    <p:sldId id="261" r:id="rId7"/>
    <p:sldId id="262" r:id="rId8"/>
    <p:sldId id="265" r:id="rId9"/>
    <p:sldId id="263" r:id="rId10"/>
    <p:sldId id="264" r:id="rId11"/>
    <p:sldId id="266" r:id="rId12"/>
    <p:sldId id="267" r:id="rId13"/>
    <p:sldId id="268" r:id="rId14"/>
    <p:sldId id="270" r:id="rId15"/>
    <p:sldId id="271" r:id="rId16"/>
    <p:sldId id="274" r:id="rId17"/>
    <p:sldId id="275" r:id="rId18"/>
    <p:sldId id="276" r:id="rId19"/>
    <p:sldId id="273"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1258"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0CDADD-7A79-A84B-82B7-387648B299F8}" type="doc">
      <dgm:prSet loTypeId="urn:microsoft.com/office/officeart/2005/8/layout/pyramid1" loCatId="pyramid" qsTypeId="urn:microsoft.com/office/officeart/2005/8/quickstyle/simple4" qsCatId="simple" csTypeId="urn:microsoft.com/office/officeart/2005/8/colors/accent1_2#1" csCatId="accent1" phldr="1"/>
      <dgm:spPr/>
    </dgm:pt>
    <dgm:pt modelId="{DA57B7F2-2B31-3B4D-AD3D-7F42B96E40A4}">
      <dgm:prSet phldrT="[Text]" custT="1"/>
      <dgm:spPr/>
      <dgm:t>
        <a:bodyPr/>
        <a:lstStyle/>
        <a:p>
          <a:r>
            <a:rPr lang="en-US" sz="1800" dirty="0" smtClean="0">
              <a:solidFill>
                <a:schemeClr val="bg1"/>
              </a:solidFill>
            </a:rPr>
            <a:t>III</a:t>
          </a:r>
        </a:p>
        <a:p>
          <a:endParaRPr lang="en-US" sz="800" dirty="0" smtClean="0">
            <a:solidFill>
              <a:schemeClr val="bg1"/>
            </a:solidFill>
          </a:endParaRPr>
        </a:p>
        <a:p>
          <a:r>
            <a:rPr lang="en-US" sz="1800" i="1" dirty="0" smtClean="0">
              <a:solidFill>
                <a:schemeClr val="bg1"/>
              </a:solidFill>
            </a:rPr>
            <a:t>Governance</a:t>
          </a:r>
        </a:p>
        <a:p>
          <a:r>
            <a:rPr lang="en-US" sz="1800" i="1" dirty="0" smtClean="0">
              <a:solidFill>
                <a:schemeClr val="bg1"/>
              </a:solidFill>
            </a:rPr>
            <a:t>Trust</a:t>
          </a:r>
          <a:endParaRPr lang="en-US" sz="1800" i="1" dirty="0">
            <a:solidFill>
              <a:schemeClr val="bg1"/>
            </a:solidFill>
          </a:endParaRPr>
        </a:p>
      </dgm:t>
    </dgm:pt>
    <dgm:pt modelId="{5B2954E2-DC1B-D04F-AAC2-2DD360047B6B}" type="parTrans" cxnId="{BB4AAB9B-7333-464E-822D-50D1EFC87125}">
      <dgm:prSet/>
      <dgm:spPr/>
      <dgm:t>
        <a:bodyPr/>
        <a:lstStyle/>
        <a:p>
          <a:endParaRPr lang="en-US"/>
        </a:p>
      </dgm:t>
    </dgm:pt>
    <dgm:pt modelId="{B233CC2E-3F42-2D4C-ADB4-60B1B610D4FD}" type="sibTrans" cxnId="{BB4AAB9B-7333-464E-822D-50D1EFC87125}">
      <dgm:prSet/>
      <dgm:spPr/>
      <dgm:t>
        <a:bodyPr/>
        <a:lstStyle/>
        <a:p>
          <a:endParaRPr lang="en-US"/>
        </a:p>
      </dgm:t>
    </dgm:pt>
    <dgm:pt modelId="{C6E2B96E-1E8B-4549-AC2D-56B1BCAAF71E}">
      <dgm:prSet phldrT="[Text]" custT="1"/>
      <dgm:spPr/>
      <dgm:t>
        <a:bodyPr/>
        <a:lstStyle/>
        <a:p>
          <a:r>
            <a:rPr lang="en-US" sz="1800" dirty="0" smtClean="0">
              <a:solidFill>
                <a:schemeClr val="bg1"/>
              </a:solidFill>
            </a:rPr>
            <a:t>II</a:t>
          </a:r>
        </a:p>
        <a:p>
          <a:endParaRPr lang="en-US" sz="800" dirty="0" smtClean="0">
            <a:solidFill>
              <a:schemeClr val="bg1"/>
            </a:solidFill>
          </a:endParaRPr>
        </a:p>
        <a:p>
          <a:r>
            <a:rPr lang="en-US" sz="1800" i="1" dirty="0" smtClean="0">
              <a:solidFill>
                <a:schemeClr val="bg1"/>
              </a:solidFill>
            </a:rPr>
            <a:t>Information management skills which can be acquired or extended in the workplace </a:t>
          </a:r>
        </a:p>
      </dgm:t>
    </dgm:pt>
    <dgm:pt modelId="{5A214E6C-5536-1743-A78A-E8065D4EB03C}" type="parTrans" cxnId="{157496DC-DEA2-1940-AF52-2AC49AF30E7C}">
      <dgm:prSet/>
      <dgm:spPr/>
      <dgm:t>
        <a:bodyPr/>
        <a:lstStyle/>
        <a:p>
          <a:endParaRPr lang="en-US"/>
        </a:p>
      </dgm:t>
    </dgm:pt>
    <dgm:pt modelId="{8B5FF601-1B69-AC40-8298-F449E2B175B6}" type="sibTrans" cxnId="{157496DC-DEA2-1940-AF52-2AC49AF30E7C}">
      <dgm:prSet/>
      <dgm:spPr/>
      <dgm:t>
        <a:bodyPr/>
        <a:lstStyle/>
        <a:p>
          <a:endParaRPr lang="en-US"/>
        </a:p>
      </dgm:t>
    </dgm:pt>
    <dgm:pt modelId="{FE2BD9E9-1645-FB4F-8A46-C18AA04CC90E}">
      <dgm:prSet phldrT="[Text]" custT="1"/>
      <dgm:spPr>
        <a:gradFill rotWithShape="0">
          <a:gsLst>
            <a:gs pos="0">
              <a:schemeClr val="accent1">
                <a:hueOff val="0"/>
                <a:satOff val="0"/>
                <a:lumOff val="0"/>
                <a:alphaOff val="0"/>
                <a:shade val="51000"/>
                <a:satMod val="130000"/>
              </a:schemeClr>
            </a:gs>
            <a:gs pos="50000">
              <a:schemeClr val="accent1">
                <a:hueOff val="0"/>
                <a:satOff val="0"/>
                <a:lumOff val="0"/>
                <a:alphaOff val="0"/>
                <a:shade val="93000"/>
                <a:satMod val="130000"/>
              </a:schemeClr>
            </a:gs>
            <a:gs pos="100000">
              <a:schemeClr val="accent1">
                <a:hueOff val="0"/>
                <a:satOff val="0"/>
                <a:lumOff val="0"/>
                <a:alphaOff val="0"/>
                <a:shade val="94000"/>
                <a:satMod val="135000"/>
              </a:schemeClr>
            </a:gs>
          </a:gsLst>
        </a:gradFill>
      </dgm:spPr>
      <dgm:t>
        <a:bodyPr/>
        <a:lstStyle/>
        <a:p>
          <a:r>
            <a:rPr lang="en-US" sz="1600" dirty="0" smtClean="0">
              <a:solidFill>
                <a:schemeClr val="bg1"/>
              </a:solidFill>
            </a:rPr>
            <a:t>I</a:t>
          </a:r>
        </a:p>
        <a:p>
          <a:r>
            <a:rPr lang="en-US" sz="1800" i="1" dirty="0" smtClean="0">
              <a:solidFill>
                <a:schemeClr val="bg1"/>
              </a:solidFill>
            </a:rPr>
            <a:t>Respect for records</a:t>
          </a:r>
        </a:p>
        <a:p>
          <a:r>
            <a:rPr lang="en-US" sz="1800" i="1" dirty="0" smtClean="0">
              <a:solidFill>
                <a:schemeClr val="bg1"/>
              </a:solidFill>
            </a:rPr>
            <a:t>Willingness to share information</a:t>
          </a:r>
        </a:p>
        <a:p>
          <a:r>
            <a:rPr lang="en-US" sz="1800" i="1" dirty="0" smtClean="0">
              <a:solidFill>
                <a:schemeClr val="bg1"/>
              </a:solidFill>
            </a:rPr>
            <a:t>Preferred information sources</a:t>
          </a:r>
        </a:p>
        <a:p>
          <a:r>
            <a:rPr lang="en-US" sz="1800" i="1" dirty="0" smtClean="0">
              <a:solidFill>
                <a:schemeClr val="bg1"/>
              </a:solidFill>
            </a:rPr>
            <a:t>Language considerations</a:t>
          </a:r>
        </a:p>
        <a:p>
          <a:r>
            <a:rPr lang="en-US" sz="1800" i="1" dirty="0" smtClean="0">
              <a:solidFill>
                <a:schemeClr val="bg1"/>
              </a:solidFill>
            </a:rPr>
            <a:t>Regional technological infrastructure</a:t>
          </a:r>
          <a:endParaRPr lang="en-US" sz="1800" i="1" dirty="0">
            <a:solidFill>
              <a:schemeClr val="bg1"/>
            </a:solidFill>
          </a:endParaRPr>
        </a:p>
      </dgm:t>
    </dgm:pt>
    <dgm:pt modelId="{D0633525-EFEC-FD47-B6FB-D2B1FC33FDDE}" type="parTrans" cxnId="{1D25466F-A91A-2646-ADB3-614618300DA9}">
      <dgm:prSet/>
      <dgm:spPr/>
      <dgm:t>
        <a:bodyPr/>
        <a:lstStyle/>
        <a:p>
          <a:endParaRPr lang="en-US"/>
        </a:p>
      </dgm:t>
    </dgm:pt>
    <dgm:pt modelId="{90005F35-A058-994F-9266-73F52B99651D}" type="sibTrans" cxnId="{1D25466F-A91A-2646-ADB3-614618300DA9}">
      <dgm:prSet/>
      <dgm:spPr/>
      <dgm:t>
        <a:bodyPr/>
        <a:lstStyle/>
        <a:p>
          <a:endParaRPr lang="en-US"/>
        </a:p>
      </dgm:t>
    </dgm:pt>
    <dgm:pt modelId="{C385D687-642D-774A-998D-CFEBFC1EE97A}" type="pres">
      <dgm:prSet presAssocID="{070CDADD-7A79-A84B-82B7-387648B299F8}" presName="Name0" presStyleCnt="0">
        <dgm:presLayoutVars>
          <dgm:dir/>
          <dgm:animLvl val="lvl"/>
          <dgm:resizeHandles val="exact"/>
        </dgm:presLayoutVars>
      </dgm:prSet>
      <dgm:spPr/>
    </dgm:pt>
    <dgm:pt modelId="{C929BC29-628E-2748-94BA-E49835F06F21}" type="pres">
      <dgm:prSet presAssocID="{DA57B7F2-2B31-3B4D-AD3D-7F42B96E40A4}" presName="Name8" presStyleCnt="0"/>
      <dgm:spPr/>
    </dgm:pt>
    <dgm:pt modelId="{68029BCC-C5DD-1049-B71C-593DF65E9D5F}" type="pres">
      <dgm:prSet presAssocID="{DA57B7F2-2B31-3B4D-AD3D-7F42B96E40A4}" presName="level" presStyleLbl="node1" presStyleIdx="0" presStyleCnt="3">
        <dgm:presLayoutVars>
          <dgm:chMax val="1"/>
          <dgm:bulletEnabled val="1"/>
        </dgm:presLayoutVars>
      </dgm:prSet>
      <dgm:spPr/>
      <dgm:t>
        <a:bodyPr/>
        <a:lstStyle/>
        <a:p>
          <a:endParaRPr lang="en-US"/>
        </a:p>
      </dgm:t>
    </dgm:pt>
    <dgm:pt modelId="{0D89D7F7-2563-4248-A605-87A2982DFBE8}" type="pres">
      <dgm:prSet presAssocID="{DA57B7F2-2B31-3B4D-AD3D-7F42B96E40A4}" presName="levelTx" presStyleLbl="revTx" presStyleIdx="0" presStyleCnt="0">
        <dgm:presLayoutVars>
          <dgm:chMax val="1"/>
          <dgm:bulletEnabled val="1"/>
        </dgm:presLayoutVars>
      </dgm:prSet>
      <dgm:spPr/>
      <dgm:t>
        <a:bodyPr/>
        <a:lstStyle/>
        <a:p>
          <a:endParaRPr lang="en-US"/>
        </a:p>
      </dgm:t>
    </dgm:pt>
    <dgm:pt modelId="{A473ED2F-0CF9-DF44-9637-7EBEA82530B2}" type="pres">
      <dgm:prSet presAssocID="{C6E2B96E-1E8B-4549-AC2D-56B1BCAAF71E}" presName="Name8" presStyleCnt="0"/>
      <dgm:spPr/>
    </dgm:pt>
    <dgm:pt modelId="{7ACA4B18-302A-5549-96B2-48119F31018E}" type="pres">
      <dgm:prSet presAssocID="{C6E2B96E-1E8B-4549-AC2D-56B1BCAAF71E}" presName="level" presStyleLbl="node1" presStyleIdx="1" presStyleCnt="3">
        <dgm:presLayoutVars>
          <dgm:chMax val="1"/>
          <dgm:bulletEnabled val="1"/>
        </dgm:presLayoutVars>
      </dgm:prSet>
      <dgm:spPr/>
      <dgm:t>
        <a:bodyPr/>
        <a:lstStyle/>
        <a:p>
          <a:endParaRPr lang="en-US"/>
        </a:p>
      </dgm:t>
    </dgm:pt>
    <dgm:pt modelId="{B66EC0A7-6878-364B-B172-4BF9952BC195}" type="pres">
      <dgm:prSet presAssocID="{C6E2B96E-1E8B-4549-AC2D-56B1BCAAF71E}" presName="levelTx" presStyleLbl="revTx" presStyleIdx="0" presStyleCnt="0">
        <dgm:presLayoutVars>
          <dgm:chMax val="1"/>
          <dgm:bulletEnabled val="1"/>
        </dgm:presLayoutVars>
      </dgm:prSet>
      <dgm:spPr/>
      <dgm:t>
        <a:bodyPr/>
        <a:lstStyle/>
        <a:p>
          <a:endParaRPr lang="en-US"/>
        </a:p>
      </dgm:t>
    </dgm:pt>
    <dgm:pt modelId="{6DF8EA0E-2ED5-5344-A0CC-BBA79DD8EBDF}" type="pres">
      <dgm:prSet presAssocID="{FE2BD9E9-1645-FB4F-8A46-C18AA04CC90E}" presName="Name8" presStyleCnt="0"/>
      <dgm:spPr/>
    </dgm:pt>
    <dgm:pt modelId="{A1752274-2164-B046-B891-8B8936884803}" type="pres">
      <dgm:prSet presAssocID="{FE2BD9E9-1645-FB4F-8A46-C18AA04CC90E}" presName="level" presStyleLbl="node1" presStyleIdx="2" presStyleCnt="3">
        <dgm:presLayoutVars>
          <dgm:chMax val="1"/>
          <dgm:bulletEnabled val="1"/>
        </dgm:presLayoutVars>
      </dgm:prSet>
      <dgm:spPr/>
      <dgm:t>
        <a:bodyPr/>
        <a:lstStyle/>
        <a:p>
          <a:endParaRPr lang="en-US"/>
        </a:p>
      </dgm:t>
    </dgm:pt>
    <dgm:pt modelId="{2D3D3776-995C-FE47-8990-331BCD15F814}" type="pres">
      <dgm:prSet presAssocID="{FE2BD9E9-1645-FB4F-8A46-C18AA04CC90E}" presName="levelTx" presStyleLbl="revTx" presStyleIdx="0" presStyleCnt="0">
        <dgm:presLayoutVars>
          <dgm:chMax val="1"/>
          <dgm:bulletEnabled val="1"/>
        </dgm:presLayoutVars>
      </dgm:prSet>
      <dgm:spPr/>
      <dgm:t>
        <a:bodyPr/>
        <a:lstStyle/>
        <a:p>
          <a:endParaRPr lang="en-US"/>
        </a:p>
      </dgm:t>
    </dgm:pt>
  </dgm:ptLst>
  <dgm:cxnLst>
    <dgm:cxn modelId="{F02C64B5-CB26-450E-BA3E-B4CA9C833807}" type="presOf" srcId="{FE2BD9E9-1645-FB4F-8A46-C18AA04CC90E}" destId="{A1752274-2164-B046-B891-8B8936884803}" srcOrd="0" destOrd="0" presId="urn:microsoft.com/office/officeart/2005/8/layout/pyramid1"/>
    <dgm:cxn modelId="{D47914DC-296C-4BCE-A332-B53C348626E4}" type="presOf" srcId="{FE2BD9E9-1645-FB4F-8A46-C18AA04CC90E}" destId="{2D3D3776-995C-FE47-8990-331BCD15F814}" srcOrd="1" destOrd="0" presId="urn:microsoft.com/office/officeart/2005/8/layout/pyramid1"/>
    <dgm:cxn modelId="{157496DC-DEA2-1940-AF52-2AC49AF30E7C}" srcId="{070CDADD-7A79-A84B-82B7-387648B299F8}" destId="{C6E2B96E-1E8B-4549-AC2D-56B1BCAAF71E}" srcOrd="1" destOrd="0" parTransId="{5A214E6C-5536-1743-A78A-E8065D4EB03C}" sibTransId="{8B5FF601-1B69-AC40-8298-F449E2B175B6}"/>
    <dgm:cxn modelId="{B596B994-D271-477E-B991-F9FBDA6174C1}" type="presOf" srcId="{DA57B7F2-2B31-3B4D-AD3D-7F42B96E40A4}" destId="{0D89D7F7-2563-4248-A605-87A2982DFBE8}" srcOrd="1" destOrd="0" presId="urn:microsoft.com/office/officeart/2005/8/layout/pyramid1"/>
    <dgm:cxn modelId="{CE870E1A-440B-4C2E-A2DC-D87605844791}" type="presOf" srcId="{C6E2B96E-1E8B-4549-AC2D-56B1BCAAF71E}" destId="{B66EC0A7-6878-364B-B172-4BF9952BC195}" srcOrd="1" destOrd="0" presId="urn:microsoft.com/office/officeart/2005/8/layout/pyramid1"/>
    <dgm:cxn modelId="{1D25466F-A91A-2646-ADB3-614618300DA9}" srcId="{070CDADD-7A79-A84B-82B7-387648B299F8}" destId="{FE2BD9E9-1645-FB4F-8A46-C18AA04CC90E}" srcOrd="2" destOrd="0" parTransId="{D0633525-EFEC-FD47-B6FB-D2B1FC33FDDE}" sibTransId="{90005F35-A058-994F-9266-73F52B99651D}"/>
    <dgm:cxn modelId="{77E1ED7A-4952-4231-9532-55B8E9BE34E4}" type="presOf" srcId="{070CDADD-7A79-A84B-82B7-387648B299F8}" destId="{C385D687-642D-774A-998D-CFEBFC1EE97A}" srcOrd="0" destOrd="0" presId="urn:microsoft.com/office/officeart/2005/8/layout/pyramid1"/>
    <dgm:cxn modelId="{2FA47066-4489-4705-9853-5F8D65258958}" type="presOf" srcId="{C6E2B96E-1E8B-4549-AC2D-56B1BCAAF71E}" destId="{7ACA4B18-302A-5549-96B2-48119F31018E}" srcOrd="0" destOrd="0" presId="urn:microsoft.com/office/officeart/2005/8/layout/pyramid1"/>
    <dgm:cxn modelId="{BB4AAB9B-7333-464E-822D-50D1EFC87125}" srcId="{070CDADD-7A79-A84B-82B7-387648B299F8}" destId="{DA57B7F2-2B31-3B4D-AD3D-7F42B96E40A4}" srcOrd="0" destOrd="0" parTransId="{5B2954E2-DC1B-D04F-AAC2-2DD360047B6B}" sibTransId="{B233CC2E-3F42-2D4C-ADB4-60B1B610D4FD}"/>
    <dgm:cxn modelId="{DC499905-4E46-4A02-A880-1B48AA413A3F}" type="presOf" srcId="{DA57B7F2-2B31-3B4D-AD3D-7F42B96E40A4}" destId="{68029BCC-C5DD-1049-B71C-593DF65E9D5F}" srcOrd="0" destOrd="0" presId="urn:microsoft.com/office/officeart/2005/8/layout/pyramid1"/>
    <dgm:cxn modelId="{81326107-247A-4B5A-B4A1-32CF4A45457A}" type="presParOf" srcId="{C385D687-642D-774A-998D-CFEBFC1EE97A}" destId="{C929BC29-628E-2748-94BA-E49835F06F21}" srcOrd="0" destOrd="0" presId="urn:microsoft.com/office/officeart/2005/8/layout/pyramid1"/>
    <dgm:cxn modelId="{3E72EA7E-7511-4FF2-B299-552CDB93122C}" type="presParOf" srcId="{C929BC29-628E-2748-94BA-E49835F06F21}" destId="{68029BCC-C5DD-1049-B71C-593DF65E9D5F}" srcOrd="0" destOrd="0" presId="urn:microsoft.com/office/officeart/2005/8/layout/pyramid1"/>
    <dgm:cxn modelId="{1F417BF0-2C6A-45D8-AA46-E5DF7576E9A7}" type="presParOf" srcId="{C929BC29-628E-2748-94BA-E49835F06F21}" destId="{0D89D7F7-2563-4248-A605-87A2982DFBE8}" srcOrd="1" destOrd="0" presId="urn:microsoft.com/office/officeart/2005/8/layout/pyramid1"/>
    <dgm:cxn modelId="{7DCCADD3-7056-486F-BF7B-8247911C1926}" type="presParOf" srcId="{C385D687-642D-774A-998D-CFEBFC1EE97A}" destId="{A473ED2F-0CF9-DF44-9637-7EBEA82530B2}" srcOrd="1" destOrd="0" presId="urn:microsoft.com/office/officeart/2005/8/layout/pyramid1"/>
    <dgm:cxn modelId="{39AE6E4D-4106-4587-B713-1C7EE9746890}" type="presParOf" srcId="{A473ED2F-0CF9-DF44-9637-7EBEA82530B2}" destId="{7ACA4B18-302A-5549-96B2-48119F31018E}" srcOrd="0" destOrd="0" presId="urn:microsoft.com/office/officeart/2005/8/layout/pyramid1"/>
    <dgm:cxn modelId="{6B2C57D1-DF2E-4504-9DB1-546F400C8659}" type="presParOf" srcId="{A473ED2F-0CF9-DF44-9637-7EBEA82530B2}" destId="{B66EC0A7-6878-364B-B172-4BF9952BC195}" srcOrd="1" destOrd="0" presId="urn:microsoft.com/office/officeart/2005/8/layout/pyramid1"/>
    <dgm:cxn modelId="{59F16CE8-673E-4F19-8171-77E250706E2F}" type="presParOf" srcId="{C385D687-642D-774A-998D-CFEBFC1EE97A}" destId="{6DF8EA0E-2ED5-5344-A0CC-BBA79DD8EBDF}" srcOrd="2" destOrd="0" presId="urn:microsoft.com/office/officeart/2005/8/layout/pyramid1"/>
    <dgm:cxn modelId="{809653EE-2CE9-49F5-8141-EE5F6FF7DBE9}" type="presParOf" srcId="{6DF8EA0E-2ED5-5344-A0CC-BBA79DD8EBDF}" destId="{A1752274-2164-B046-B891-8B8936884803}" srcOrd="0" destOrd="0" presId="urn:microsoft.com/office/officeart/2005/8/layout/pyramid1"/>
    <dgm:cxn modelId="{770DB045-C455-4FA7-ABD5-CC57C36021D5}" type="presParOf" srcId="{6DF8EA0E-2ED5-5344-A0CC-BBA79DD8EBDF}" destId="{2D3D3776-995C-FE47-8990-331BCD15F814}"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N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78AAF567-9223-46A3-912B-5B1C602E3943}" type="datetimeFigureOut">
              <a:rPr lang="en-NZ"/>
              <a:pPr>
                <a:defRPr/>
              </a:pPr>
              <a:t>9/08/2016</a:t>
            </a:fld>
            <a:endParaRPr lang="en-N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NZ"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NZ"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N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C2455CC0-189C-4AF5-8CB5-4908B8F66B89}" type="slidenum">
              <a:rPr lang="en-NZ"/>
              <a:pPr>
                <a:defRPr/>
              </a:pPr>
              <a:t>‹#›</a:t>
            </a:fld>
            <a:endParaRPr lang="en-NZ"/>
          </a:p>
        </p:txBody>
      </p:sp>
    </p:spTree>
    <p:extLst>
      <p:ext uri="{BB962C8B-B14F-4D97-AF65-F5344CB8AC3E}">
        <p14:creationId xmlns:p14="http://schemas.microsoft.com/office/powerpoint/2010/main" val="373371885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NZ" smtClean="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F2FC49-80CC-4184-AFCF-A3C42F526488}" type="slidenum">
              <a:rPr lang="en-NZ"/>
              <a:pPr fontAlgn="base">
                <a:spcBef>
                  <a:spcPct val="0"/>
                </a:spcBef>
                <a:spcAft>
                  <a:spcPct val="0"/>
                </a:spcAft>
              </a:pPr>
              <a:t>1</a:t>
            </a:fld>
            <a:endParaRPr lang="en-N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NZ" smtClean="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BDC163F-1A84-415D-B403-BDD105238F93}" type="slidenum">
              <a:rPr lang="en-NZ"/>
              <a:pPr fontAlgn="base">
                <a:spcBef>
                  <a:spcPct val="0"/>
                </a:spcBef>
                <a:spcAft>
                  <a:spcPct val="0"/>
                </a:spcAft>
              </a:pPr>
              <a:t>12</a:t>
            </a:fld>
            <a:endParaRPr lang="en-N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a:spcBef>
                <a:spcPct val="0"/>
              </a:spcBef>
              <a:buFontTx/>
              <a:buAutoNum type="arabicPeriod"/>
            </a:pPr>
            <a:endParaRPr lang="en-NZ" smtClean="0"/>
          </a:p>
        </p:txBody>
      </p:sp>
      <p:sp>
        <p:nvSpPr>
          <p:cNvPr id="409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87F1D85-BE63-432C-8538-7B790D1E4A2B}" type="slidenum">
              <a:rPr lang="en-NZ"/>
              <a:pPr fontAlgn="base">
                <a:spcBef>
                  <a:spcPct val="0"/>
                </a:spcBef>
                <a:spcAft>
                  <a:spcPct val="0"/>
                </a:spcAft>
              </a:pPr>
              <a:t>14</a:t>
            </a:fld>
            <a:endParaRPr lang="en-NZ"/>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NZ" smtClean="0"/>
          </a:p>
        </p:txBody>
      </p:sp>
      <p:sp>
        <p:nvSpPr>
          <p:cNvPr id="430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D798442-A4F1-4C76-A7BF-8FFE60C62C0F}" type="slidenum">
              <a:rPr lang="en-NZ"/>
              <a:pPr fontAlgn="base">
                <a:spcBef>
                  <a:spcPct val="0"/>
                </a:spcBef>
                <a:spcAft>
                  <a:spcPct val="0"/>
                </a:spcAft>
              </a:pPr>
              <a:t>15</a:t>
            </a:fld>
            <a:endParaRPr lang="en-NZ"/>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NZ" smtClean="0"/>
              <a:t>1.</a:t>
            </a:r>
          </a:p>
          <a:p>
            <a:pPr>
              <a:spcBef>
                <a:spcPct val="0"/>
              </a:spcBef>
            </a:pPr>
            <a:r>
              <a:rPr lang="en-NZ" smtClean="0"/>
              <a:t>2.</a:t>
            </a:r>
          </a:p>
          <a:p>
            <a:pPr>
              <a:spcBef>
                <a:spcPct val="0"/>
              </a:spcBef>
            </a:pPr>
            <a:r>
              <a:rPr lang="en-NZ" smtClean="0"/>
              <a:t>3. For example, if information sharing is not viewed as a good thing, you wouldn’t emphasise the ability for EDRMS to improve access to information across the organisation.  You might however want to emphasise security and confidentiality features.</a:t>
            </a:r>
          </a:p>
        </p:txBody>
      </p:sp>
      <p:sp>
        <p:nvSpPr>
          <p:cNvPr id="460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7E03242-F91F-455D-8D05-298730005D94}" type="slidenum">
              <a:rPr lang="en-NZ"/>
              <a:pPr fontAlgn="base">
                <a:spcBef>
                  <a:spcPct val="0"/>
                </a:spcBef>
                <a:spcAft>
                  <a:spcPct val="0"/>
                </a:spcAft>
              </a:pPr>
              <a:t>17</a:t>
            </a:fld>
            <a:endParaRPr lang="en-NZ"/>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AU" smtClean="0"/>
          </a:p>
        </p:txBody>
      </p:sp>
      <p:sp>
        <p:nvSpPr>
          <p:cNvPr id="481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04E3907-D8F2-42DB-AD19-5F2BC8CA2DF7}" type="slidenum">
              <a:rPr lang="en-NZ"/>
              <a:pPr fontAlgn="base">
                <a:spcBef>
                  <a:spcPct val="0"/>
                </a:spcBef>
                <a:spcAft>
                  <a:spcPct val="0"/>
                </a:spcAft>
              </a:pPr>
              <a:t>18</a:t>
            </a:fld>
            <a:endParaRPr lang="en-N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NZ" smtClean="0"/>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6D24842-54BE-4ADD-94A7-99CAEA99C475}" type="slidenum">
              <a:rPr lang="en-NZ"/>
              <a:pPr fontAlgn="base">
                <a:spcBef>
                  <a:spcPct val="0"/>
                </a:spcBef>
                <a:spcAft>
                  <a:spcPct val="0"/>
                </a:spcAft>
              </a:pPr>
              <a:t>2</a:t>
            </a:fld>
            <a:endParaRPr lang="en-N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C9D231A-935A-4E32-815B-6A755DA510FC}" type="slidenum">
              <a:rPr lang="en-GB"/>
              <a:pPr fontAlgn="base">
                <a:spcBef>
                  <a:spcPct val="0"/>
                </a:spcBef>
                <a:spcAft>
                  <a:spcPct val="0"/>
                </a:spcAft>
              </a:pPr>
              <a:t>4</a:t>
            </a:fld>
            <a:endParaRPr lang="en-GB"/>
          </a:p>
        </p:txBody>
      </p:sp>
      <p:sp>
        <p:nvSpPr>
          <p:cNvPr id="2253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2531"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a:spcBef>
                <a:spcPct val="0"/>
              </a:spcBef>
            </a:pPr>
            <a:endParaRPr lang="en-A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719DB0D-1B89-495B-8F7C-D7B46CAE6D1D}" type="slidenum">
              <a:rPr lang="en-GB"/>
              <a:pPr fontAlgn="base">
                <a:spcBef>
                  <a:spcPct val="0"/>
                </a:spcBef>
                <a:spcAft>
                  <a:spcPct val="0"/>
                </a:spcAft>
              </a:pPr>
              <a:t>5</a:t>
            </a:fld>
            <a:endParaRPr lang="en-GB"/>
          </a:p>
        </p:txBody>
      </p:sp>
      <p:sp>
        <p:nvSpPr>
          <p:cNvPr id="2457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579"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a:spcBef>
                <a:spcPct val="0"/>
              </a:spcBef>
            </a:pPr>
            <a:endParaRPr lang="en-A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a:lnSpc>
                <a:spcPct val="115000"/>
              </a:lnSpc>
              <a:spcBef>
                <a:spcPct val="0"/>
              </a:spcBef>
              <a:spcAft>
                <a:spcPts val="1000"/>
              </a:spcAft>
            </a:pPr>
            <a:endParaRPr lang="en-NZ" smtClean="0">
              <a:cs typeface="Times New Roman" pitchFamily="18" charset="0"/>
            </a:endParaRPr>
          </a:p>
        </p:txBody>
      </p:sp>
      <p:sp>
        <p:nvSpPr>
          <p:cNvPr id="266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9C56F0-10BC-42CF-B239-086B250AA560}" type="slidenum">
              <a:rPr lang="en-NZ"/>
              <a:pPr fontAlgn="base">
                <a:spcBef>
                  <a:spcPct val="0"/>
                </a:spcBef>
                <a:spcAft>
                  <a:spcPct val="0"/>
                </a:spcAft>
              </a:pPr>
              <a:t>6</a:t>
            </a:fld>
            <a:endParaRPr lang="en-N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NZ" smtClean="0"/>
          </a:p>
        </p:txBody>
      </p:sp>
      <p:sp>
        <p:nvSpPr>
          <p:cNvPr id="286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1DFB3C6-C63A-4770-9A07-E4A7FFA30B64}" type="slidenum">
              <a:rPr lang="en-AU"/>
              <a:pPr fontAlgn="base">
                <a:spcBef>
                  <a:spcPct val="0"/>
                </a:spcBef>
                <a:spcAft>
                  <a:spcPct val="0"/>
                </a:spcAft>
              </a:pPr>
              <a:t>7</a:t>
            </a:fld>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20000"/>
          </a:bodyPr>
          <a:lstStyle/>
          <a:p>
            <a:pPr fontAlgn="auto">
              <a:spcBef>
                <a:spcPts val="0"/>
              </a:spcBef>
              <a:spcAft>
                <a:spcPts val="0"/>
              </a:spcAft>
              <a:defRPr/>
            </a:pPr>
            <a:endParaRPr lang="en-US" dirty="0" smtClean="0"/>
          </a:p>
        </p:txBody>
      </p:sp>
      <p:sp>
        <p:nvSpPr>
          <p:cNvPr id="317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35A468A-7833-4EB7-8684-697B0FBFF13E}" type="slidenum">
              <a:rPr lang="en-US"/>
              <a:pPr fontAlgn="base">
                <a:spcBef>
                  <a:spcPct val="0"/>
                </a:spcBef>
                <a:spcAft>
                  <a:spcPct val="0"/>
                </a:spcAft>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NZ" smtClean="0"/>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8CEEB66-BFDE-4100-9E6F-E343D2E4C74D}" type="slidenum">
              <a:rPr lang="en-NZ"/>
              <a:pPr fontAlgn="base">
                <a:spcBef>
                  <a:spcPct val="0"/>
                </a:spcBef>
                <a:spcAft>
                  <a:spcPct val="0"/>
                </a:spcAft>
              </a:pPr>
              <a:t>10</a:t>
            </a:fld>
            <a:endParaRPr lang="en-N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NZ" smtClean="0"/>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3D1F0CE-3DD8-41BC-A4CD-E3477291F203}" type="slidenum">
              <a:rPr lang="en-NZ"/>
              <a:pPr fontAlgn="base">
                <a:spcBef>
                  <a:spcPct val="0"/>
                </a:spcBef>
                <a:spcAft>
                  <a:spcPct val="0"/>
                </a:spcAft>
              </a:pPr>
              <a:t>11</a:t>
            </a:fld>
            <a:endParaRPr lang="en-N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Layouts/_rels/slideLayout1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4C3B3990-537C-4BA6-AF19-57B8F4C2B6D4}" type="slidenum">
              <a:rPr lang="en-NZ"/>
              <a:pPr>
                <a:defRPr/>
              </a:pPr>
              <a:t>‹#›</a:t>
            </a:fld>
            <a:endParaRPr lang="en-NZ"/>
          </a:p>
        </p:txBody>
      </p:sp>
      <p:sp>
        <p:nvSpPr>
          <p:cNvPr id="5" name="Footer Placeholder 4"/>
          <p:cNvSpPr>
            <a:spLocks noGrp="1"/>
          </p:cNvSpPr>
          <p:nvPr>
            <p:ph type="ftr" sz="quarter" idx="11"/>
          </p:nvPr>
        </p:nvSpPr>
        <p:spPr/>
        <p:txBody>
          <a:bodyPr/>
          <a:lstStyle>
            <a:lvl1pPr>
              <a:defRPr/>
            </a:lvl1pPr>
          </a:lstStyle>
          <a:p>
            <a:pPr>
              <a:defRPr/>
            </a:pPr>
            <a:endParaRPr lang="en-NZ"/>
          </a:p>
        </p:txBody>
      </p:sp>
      <p:sp>
        <p:nvSpPr>
          <p:cNvPr id="6" name="Date Placeholder 3"/>
          <p:cNvSpPr>
            <a:spLocks noGrp="1"/>
          </p:cNvSpPr>
          <p:nvPr>
            <p:ph type="dt" sz="half" idx="12"/>
          </p:nvPr>
        </p:nvSpPr>
        <p:spPr/>
        <p:txBody>
          <a:bodyPr/>
          <a:lstStyle>
            <a:lvl1pPr>
              <a:defRPr/>
            </a:lvl1pPr>
          </a:lstStyle>
          <a:p>
            <a:pPr>
              <a:defRPr/>
            </a:pPr>
            <a:fld id="{9E66583D-4D80-4B06-B53F-B4096035C759}" type="datetimeFigureOut">
              <a:rPr lang="en-NZ"/>
              <a:pPr>
                <a:defRPr/>
              </a:pPr>
              <a:t>9/08/2016</a:t>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F8FD0663-A1D2-4165-A0C2-2E4D4669EFD0}" type="slidenum">
              <a:rPr lang="en-NZ"/>
              <a:pPr>
                <a:defRPr/>
              </a:pPr>
              <a:t>‹#›</a:t>
            </a:fld>
            <a:endParaRPr lang="en-NZ"/>
          </a:p>
        </p:txBody>
      </p:sp>
      <p:sp>
        <p:nvSpPr>
          <p:cNvPr id="5" name="Footer Placeholder 4"/>
          <p:cNvSpPr>
            <a:spLocks noGrp="1"/>
          </p:cNvSpPr>
          <p:nvPr>
            <p:ph type="ftr" sz="quarter" idx="11"/>
          </p:nvPr>
        </p:nvSpPr>
        <p:spPr/>
        <p:txBody>
          <a:bodyPr/>
          <a:lstStyle>
            <a:lvl1pPr>
              <a:defRPr/>
            </a:lvl1pPr>
          </a:lstStyle>
          <a:p>
            <a:pPr>
              <a:defRPr/>
            </a:pPr>
            <a:endParaRPr lang="en-NZ"/>
          </a:p>
        </p:txBody>
      </p:sp>
      <p:sp>
        <p:nvSpPr>
          <p:cNvPr id="6" name="Date Placeholder 3"/>
          <p:cNvSpPr>
            <a:spLocks noGrp="1"/>
          </p:cNvSpPr>
          <p:nvPr>
            <p:ph type="dt" sz="half" idx="12"/>
          </p:nvPr>
        </p:nvSpPr>
        <p:spPr/>
        <p:txBody>
          <a:bodyPr/>
          <a:lstStyle>
            <a:lvl1pPr>
              <a:defRPr/>
            </a:lvl1pPr>
          </a:lstStyle>
          <a:p>
            <a:pPr>
              <a:defRPr/>
            </a:pPr>
            <a:fld id="{A80D2CE3-5701-4994-9E0E-088CA3D4A76A}" type="datetimeFigureOut">
              <a:rPr lang="en-NZ"/>
              <a:pPr>
                <a:defRPr/>
              </a:pPr>
              <a:t>9/08/2016</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760791D8-64D8-4461-8E5A-5C84752A0898}" type="slidenum">
              <a:rPr lang="en-NZ"/>
              <a:pPr>
                <a:defRPr/>
              </a:pPr>
              <a:t>‹#›</a:t>
            </a:fld>
            <a:endParaRPr lang="en-NZ"/>
          </a:p>
        </p:txBody>
      </p:sp>
      <p:sp>
        <p:nvSpPr>
          <p:cNvPr id="5" name="Footer Placeholder 4"/>
          <p:cNvSpPr>
            <a:spLocks noGrp="1"/>
          </p:cNvSpPr>
          <p:nvPr>
            <p:ph type="ftr" sz="quarter" idx="11"/>
          </p:nvPr>
        </p:nvSpPr>
        <p:spPr/>
        <p:txBody>
          <a:bodyPr/>
          <a:lstStyle>
            <a:lvl1pPr>
              <a:defRPr/>
            </a:lvl1pPr>
          </a:lstStyle>
          <a:p>
            <a:pPr>
              <a:defRPr/>
            </a:pPr>
            <a:endParaRPr lang="en-NZ"/>
          </a:p>
        </p:txBody>
      </p:sp>
      <p:sp>
        <p:nvSpPr>
          <p:cNvPr id="6" name="Date Placeholder 3"/>
          <p:cNvSpPr>
            <a:spLocks noGrp="1"/>
          </p:cNvSpPr>
          <p:nvPr>
            <p:ph type="dt" sz="half" idx="12"/>
          </p:nvPr>
        </p:nvSpPr>
        <p:spPr/>
        <p:txBody>
          <a:bodyPr/>
          <a:lstStyle>
            <a:lvl1pPr>
              <a:defRPr/>
            </a:lvl1pPr>
          </a:lstStyle>
          <a:p>
            <a:pPr>
              <a:defRPr/>
            </a:pPr>
            <a:fld id="{C4A9F801-B8D3-4CB3-8E28-DC019D5D83E6}" type="datetimeFigureOut">
              <a:rPr lang="en-NZ"/>
              <a:pPr>
                <a:defRPr/>
              </a:pPr>
              <a:t>9/08/2016</a:t>
            </a:fld>
            <a:endParaRPr lang="en-N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Rectangle 20"/>
          <p:cNvSpPr/>
          <p:nvPr userDrawn="1"/>
        </p:nvSpPr>
        <p:spPr>
          <a:xfrm>
            <a:off x="0" y="0"/>
            <a:ext cx="9144000" cy="6858000"/>
          </a:xfrm>
          <a:prstGeom prst="rect">
            <a:avLst/>
          </a:prstGeom>
          <a:gradFill>
            <a:gsLst>
              <a:gs pos="0">
                <a:schemeClr val="accent4">
                  <a:lumMod val="50000"/>
                </a:schemeClr>
              </a:gs>
              <a:gs pos="100000">
                <a:schemeClr val="tx2">
                  <a:lumMod val="50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3" name="Picture 22" descr="Large1.png"/>
          <p:cNvPicPr>
            <a:picLocks noChangeAspect="1"/>
          </p:cNvPicPr>
          <p:nvPr userDrawn="1"/>
        </p:nvPicPr>
        <p:blipFill>
          <a:blip r:embed="rId2" cstate="print">
            <a:duotone>
              <a:prstClr val="black"/>
              <a:schemeClr val="accent6">
                <a:tint val="45000"/>
                <a:satMod val="400000"/>
              </a:schemeClr>
            </a:duotone>
            <a:lum bright="13000" contrast="71000"/>
          </a:blip>
          <a:stretch>
            <a:fillRect/>
          </a:stretch>
        </p:blipFill>
        <p:spPr>
          <a:xfrm rot="5865030">
            <a:off x="-2499573" y="2748615"/>
            <a:ext cx="6858001" cy="1411304"/>
          </a:xfrm>
          <a:prstGeom prst="rect">
            <a:avLst/>
          </a:prstGeom>
        </p:spPr>
      </p:pic>
      <p:pic>
        <p:nvPicPr>
          <p:cNvPr id="4" name="Picture 23" descr="Large2.png"/>
          <p:cNvPicPr>
            <a:picLocks noChangeAspect="1"/>
          </p:cNvPicPr>
          <p:nvPr userDrawn="1"/>
        </p:nvPicPr>
        <p:blipFill>
          <a:blip r:embed="rId3" cstate="print">
            <a:duotone>
              <a:prstClr val="black"/>
              <a:schemeClr val="accent6">
                <a:tint val="45000"/>
                <a:satMod val="400000"/>
              </a:schemeClr>
            </a:duotone>
            <a:lum bright="-5000" contrast="55000"/>
          </a:blip>
          <a:stretch>
            <a:fillRect/>
          </a:stretch>
        </p:blipFill>
        <p:spPr>
          <a:xfrm rot="5865030">
            <a:off x="-2576304" y="2963242"/>
            <a:ext cx="6858001" cy="961164"/>
          </a:xfrm>
          <a:prstGeom prst="rect">
            <a:avLst/>
          </a:prstGeom>
        </p:spPr>
      </p:pic>
      <p:pic>
        <p:nvPicPr>
          <p:cNvPr id="5" name="Picture 24" descr="Tendril1.png"/>
          <p:cNvPicPr>
            <a:picLocks noChangeAspect="1"/>
          </p:cNvPicPr>
          <p:nvPr userDrawn="1"/>
        </p:nvPicPr>
        <p:blipFill>
          <a:blip r:embed="rId4" cstate="print">
            <a:duotone>
              <a:schemeClr val="accent6">
                <a:shade val="45000"/>
                <a:satMod val="135000"/>
              </a:schemeClr>
              <a:prstClr val="white"/>
            </a:duotone>
            <a:lum bright="-16000" contrast="73000"/>
          </a:blip>
          <a:stretch>
            <a:fillRect/>
          </a:stretch>
        </p:blipFill>
        <p:spPr>
          <a:xfrm rot="5865030">
            <a:off x="-566185" y="4340086"/>
            <a:ext cx="3256549" cy="1263674"/>
          </a:xfrm>
          <a:prstGeom prst="rect">
            <a:avLst/>
          </a:prstGeom>
        </p:spPr>
      </p:pic>
      <p:pic>
        <p:nvPicPr>
          <p:cNvPr id="6" name="Picture 25" descr="Tendril2.png"/>
          <p:cNvPicPr>
            <a:picLocks noChangeAspect="1"/>
          </p:cNvPicPr>
          <p:nvPr userDrawn="1"/>
        </p:nvPicPr>
        <p:blipFill>
          <a:blip r:embed="rId5" cstate="print">
            <a:duotone>
              <a:prstClr val="black"/>
              <a:schemeClr val="accent6">
                <a:tint val="45000"/>
                <a:satMod val="400000"/>
              </a:schemeClr>
            </a:duotone>
            <a:lum contrast="71000"/>
          </a:blip>
          <a:stretch>
            <a:fillRect/>
          </a:stretch>
        </p:blipFill>
        <p:spPr>
          <a:xfrm rot="5865030">
            <a:off x="-264930" y="1394044"/>
            <a:ext cx="2834052" cy="1284555"/>
          </a:xfrm>
          <a:prstGeom prst="rect">
            <a:avLst/>
          </a:prstGeom>
        </p:spPr>
      </p:pic>
      <p:pic>
        <p:nvPicPr>
          <p:cNvPr id="7" name="Picture 26" descr="Tendril3.png"/>
          <p:cNvPicPr>
            <a:picLocks noChangeAspect="1"/>
          </p:cNvPicPr>
          <p:nvPr userDrawn="1"/>
        </p:nvPicPr>
        <p:blipFill>
          <a:blip r:embed="rId6" cstate="print">
            <a:duotone>
              <a:prstClr val="black"/>
              <a:schemeClr val="accent6">
                <a:tint val="45000"/>
                <a:satMod val="400000"/>
              </a:schemeClr>
            </a:duotone>
            <a:lum bright="23000" contrast="79000"/>
          </a:blip>
          <a:stretch>
            <a:fillRect/>
          </a:stretch>
        </p:blipFill>
        <p:spPr>
          <a:xfrm rot="5865030">
            <a:off x="-394509" y="3080505"/>
            <a:ext cx="1631783" cy="789002"/>
          </a:xfrm>
          <a:prstGeom prst="rect">
            <a:avLst/>
          </a:prstGeom>
        </p:spPr>
      </p:pic>
      <p:pic>
        <p:nvPicPr>
          <p:cNvPr id="8" name="Picture 28" descr="Tendril5.png"/>
          <p:cNvPicPr>
            <a:picLocks noChangeAspect="1"/>
          </p:cNvPicPr>
          <p:nvPr userDrawn="1"/>
        </p:nvPicPr>
        <p:blipFill>
          <a:blip r:embed="rId7" cstate="print">
            <a:duotone>
              <a:prstClr val="black"/>
              <a:schemeClr val="accent6">
                <a:tint val="45000"/>
                <a:satMod val="400000"/>
              </a:schemeClr>
            </a:duotone>
            <a:lum bright="10000" contrast="77000"/>
          </a:blip>
          <a:stretch>
            <a:fillRect/>
          </a:stretch>
        </p:blipFill>
        <p:spPr>
          <a:xfrm rot="5865030">
            <a:off x="158397" y="683335"/>
            <a:ext cx="1125784" cy="524119"/>
          </a:xfrm>
          <a:prstGeom prst="rect">
            <a:avLst/>
          </a:prstGeom>
        </p:spPr>
      </p:pic>
      <p:pic>
        <p:nvPicPr>
          <p:cNvPr id="9" name="Picture 29" descr="Tendril6.png"/>
          <p:cNvPicPr>
            <a:picLocks noChangeAspect="1"/>
          </p:cNvPicPr>
          <p:nvPr userDrawn="1"/>
        </p:nvPicPr>
        <p:blipFill>
          <a:blip r:embed="rId8" cstate="print">
            <a:duotone>
              <a:prstClr val="black"/>
              <a:schemeClr val="accent6">
                <a:tint val="45000"/>
                <a:satMod val="400000"/>
              </a:schemeClr>
            </a:duotone>
            <a:lum bright="15000" contrast="72000"/>
          </a:blip>
          <a:stretch>
            <a:fillRect/>
          </a:stretch>
        </p:blipFill>
        <p:spPr>
          <a:xfrm rot="5865030">
            <a:off x="338393" y="2358983"/>
            <a:ext cx="320041" cy="283200"/>
          </a:xfrm>
          <a:prstGeom prst="rect">
            <a:avLst/>
          </a:prstGeom>
        </p:spPr>
      </p:pic>
      <p:pic>
        <p:nvPicPr>
          <p:cNvPr id="10" name="Picture 30" descr="Tendril8.png"/>
          <p:cNvPicPr>
            <a:picLocks noChangeAspect="1"/>
          </p:cNvPicPr>
          <p:nvPr userDrawn="1"/>
        </p:nvPicPr>
        <p:blipFill>
          <a:blip r:embed="rId9" cstate="print">
            <a:duotone>
              <a:prstClr val="black"/>
              <a:schemeClr val="accent6">
                <a:tint val="45000"/>
                <a:satMod val="400000"/>
              </a:schemeClr>
            </a:duotone>
            <a:lum contrast="43000"/>
          </a:blip>
          <a:stretch>
            <a:fillRect/>
          </a:stretch>
        </p:blipFill>
        <p:spPr>
          <a:xfrm rot="5865030">
            <a:off x="873591" y="3909903"/>
            <a:ext cx="499919" cy="263199"/>
          </a:xfrm>
          <a:prstGeom prst="rect">
            <a:avLst/>
          </a:prstGeom>
        </p:spPr>
      </p:pic>
      <p:pic>
        <p:nvPicPr>
          <p:cNvPr id="11" name="Picture 31" descr="Tendril9.png"/>
          <p:cNvPicPr>
            <a:picLocks noChangeAspect="1"/>
          </p:cNvPicPr>
          <p:nvPr userDrawn="1"/>
        </p:nvPicPr>
        <p:blipFill>
          <a:blip r:embed="rId10" cstate="print">
            <a:duotone>
              <a:prstClr val="black"/>
              <a:schemeClr val="accent6">
                <a:tint val="45000"/>
                <a:satMod val="400000"/>
              </a:schemeClr>
            </a:duotone>
            <a:lum bright="-11000" contrast="61000"/>
          </a:blip>
          <a:stretch>
            <a:fillRect/>
          </a:stretch>
        </p:blipFill>
        <p:spPr>
          <a:xfrm rot="5865030">
            <a:off x="214797" y="4566417"/>
            <a:ext cx="1197866" cy="579272"/>
          </a:xfrm>
          <a:prstGeom prst="rect">
            <a:avLst/>
          </a:prstGeom>
        </p:spPr>
      </p:pic>
      <p:pic>
        <p:nvPicPr>
          <p:cNvPr id="12" name="Picture 32" descr="Tendril10.png"/>
          <p:cNvPicPr>
            <a:picLocks noChangeAspect="1"/>
          </p:cNvPicPr>
          <p:nvPr userDrawn="1"/>
        </p:nvPicPr>
        <p:blipFill>
          <a:blip r:embed="rId11" cstate="print">
            <a:duotone>
              <a:prstClr val="black"/>
              <a:schemeClr val="accent6">
                <a:tint val="45000"/>
                <a:satMod val="400000"/>
              </a:schemeClr>
            </a:duotone>
            <a:lum contrast="80000"/>
          </a:blip>
          <a:stretch>
            <a:fillRect/>
          </a:stretch>
        </p:blipFill>
        <p:spPr>
          <a:xfrm rot="5865030">
            <a:off x="978840" y="4549296"/>
            <a:ext cx="700660" cy="817601"/>
          </a:xfrm>
          <a:prstGeom prst="rect">
            <a:avLst/>
          </a:prstGeom>
        </p:spPr>
      </p:pic>
      <p:pic>
        <p:nvPicPr>
          <p:cNvPr id="13" name="Picture 33" descr="Tendril14.png"/>
          <p:cNvPicPr>
            <a:picLocks noChangeAspect="1"/>
          </p:cNvPicPr>
          <p:nvPr userDrawn="1"/>
        </p:nvPicPr>
        <p:blipFill>
          <a:blip r:embed="rId12" cstate="print">
            <a:duotone>
              <a:prstClr val="black"/>
              <a:schemeClr val="accent6">
                <a:tint val="45000"/>
                <a:satMod val="400000"/>
              </a:schemeClr>
            </a:duotone>
            <a:lum contrast="64000"/>
          </a:blip>
          <a:stretch>
            <a:fillRect/>
          </a:stretch>
        </p:blipFill>
        <p:spPr>
          <a:xfrm rot="5865030">
            <a:off x="612529" y="2201548"/>
            <a:ext cx="524639" cy="209056"/>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Rectangle 20"/>
          <p:cNvSpPr/>
          <p:nvPr userDrawn="1"/>
        </p:nvSpPr>
        <p:spPr>
          <a:xfrm>
            <a:off x="0" y="0"/>
            <a:ext cx="9144000" cy="6858000"/>
          </a:xfrm>
          <a:prstGeom prst="rect">
            <a:avLst/>
          </a:prstGeom>
          <a:gradFill>
            <a:gsLst>
              <a:gs pos="0">
                <a:schemeClr val="accent4">
                  <a:lumMod val="50000"/>
                </a:schemeClr>
              </a:gs>
              <a:gs pos="100000">
                <a:schemeClr val="tx2">
                  <a:lumMod val="50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3" name="Picture 22" descr="Large1.png"/>
          <p:cNvPicPr>
            <a:picLocks noChangeAspect="1"/>
          </p:cNvPicPr>
          <p:nvPr userDrawn="1"/>
        </p:nvPicPr>
        <p:blipFill>
          <a:blip r:embed="rId2" cstate="print">
            <a:duotone>
              <a:prstClr val="black"/>
              <a:schemeClr val="accent6">
                <a:tint val="45000"/>
                <a:satMod val="400000"/>
              </a:schemeClr>
            </a:duotone>
            <a:lum bright="13000" contrast="71000"/>
          </a:blip>
          <a:stretch>
            <a:fillRect/>
          </a:stretch>
        </p:blipFill>
        <p:spPr>
          <a:xfrm rot="5865030">
            <a:off x="-2499573" y="2748615"/>
            <a:ext cx="6858001" cy="1411304"/>
          </a:xfrm>
          <a:prstGeom prst="rect">
            <a:avLst/>
          </a:prstGeom>
        </p:spPr>
      </p:pic>
      <p:pic>
        <p:nvPicPr>
          <p:cNvPr id="4" name="Picture 23" descr="Large2.png"/>
          <p:cNvPicPr>
            <a:picLocks noChangeAspect="1"/>
          </p:cNvPicPr>
          <p:nvPr userDrawn="1"/>
        </p:nvPicPr>
        <p:blipFill>
          <a:blip r:embed="rId3" cstate="print">
            <a:duotone>
              <a:prstClr val="black"/>
              <a:schemeClr val="accent6">
                <a:tint val="45000"/>
                <a:satMod val="400000"/>
              </a:schemeClr>
            </a:duotone>
            <a:lum bright="-5000" contrast="55000"/>
          </a:blip>
          <a:stretch>
            <a:fillRect/>
          </a:stretch>
        </p:blipFill>
        <p:spPr>
          <a:xfrm rot="5865030">
            <a:off x="-2576304" y="2963242"/>
            <a:ext cx="6858001" cy="961164"/>
          </a:xfrm>
          <a:prstGeom prst="rect">
            <a:avLst/>
          </a:prstGeom>
        </p:spPr>
      </p:pic>
      <p:pic>
        <p:nvPicPr>
          <p:cNvPr id="5" name="Picture 24" descr="Tendril1.png"/>
          <p:cNvPicPr>
            <a:picLocks noChangeAspect="1"/>
          </p:cNvPicPr>
          <p:nvPr userDrawn="1"/>
        </p:nvPicPr>
        <p:blipFill>
          <a:blip r:embed="rId4" cstate="print">
            <a:duotone>
              <a:schemeClr val="accent6">
                <a:shade val="45000"/>
                <a:satMod val="135000"/>
              </a:schemeClr>
              <a:prstClr val="white"/>
            </a:duotone>
            <a:lum bright="-16000" contrast="73000"/>
          </a:blip>
          <a:stretch>
            <a:fillRect/>
          </a:stretch>
        </p:blipFill>
        <p:spPr>
          <a:xfrm rot="5865030">
            <a:off x="-566185" y="4340086"/>
            <a:ext cx="3256549" cy="1263674"/>
          </a:xfrm>
          <a:prstGeom prst="rect">
            <a:avLst/>
          </a:prstGeom>
        </p:spPr>
      </p:pic>
      <p:pic>
        <p:nvPicPr>
          <p:cNvPr id="6" name="Picture 25" descr="Tendril2.png"/>
          <p:cNvPicPr>
            <a:picLocks noChangeAspect="1"/>
          </p:cNvPicPr>
          <p:nvPr userDrawn="1"/>
        </p:nvPicPr>
        <p:blipFill>
          <a:blip r:embed="rId5" cstate="print">
            <a:duotone>
              <a:prstClr val="black"/>
              <a:schemeClr val="accent6">
                <a:tint val="45000"/>
                <a:satMod val="400000"/>
              </a:schemeClr>
            </a:duotone>
            <a:lum contrast="71000"/>
          </a:blip>
          <a:stretch>
            <a:fillRect/>
          </a:stretch>
        </p:blipFill>
        <p:spPr>
          <a:xfrm rot="5865030">
            <a:off x="-264930" y="1394044"/>
            <a:ext cx="2834052" cy="1284555"/>
          </a:xfrm>
          <a:prstGeom prst="rect">
            <a:avLst/>
          </a:prstGeom>
        </p:spPr>
      </p:pic>
      <p:pic>
        <p:nvPicPr>
          <p:cNvPr id="7" name="Picture 26" descr="Tendril3.png"/>
          <p:cNvPicPr>
            <a:picLocks noChangeAspect="1"/>
          </p:cNvPicPr>
          <p:nvPr userDrawn="1"/>
        </p:nvPicPr>
        <p:blipFill>
          <a:blip r:embed="rId6" cstate="print">
            <a:duotone>
              <a:prstClr val="black"/>
              <a:schemeClr val="accent6">
                <a:tint val="45000"/>
                <a:satMod val="400000"/>
              </a:schemeClr>
            </a:duotone>
            <a:lum bright="23000" contrast="79000"/>
          </a:blip>
          <a:stretch>
            <a:fillRect/>
          </a:stretch>
        </p:blipFill>
        <p:spPr>
          <a:xfrm rot="5865030">
            <a:off x="-394509" y="3080505"/>
            <a:ext cx="1631783" cy="789002"/>
          </a:xfrm>
          <a:prstGeom prst="rect">
            <a:avLst/>
          </a:prstGeom>
        </p:spPr>
      </p:pic>
      <p:pic>
        <p:nvPicPr>
          <p:cNvPr id="8" name="Picture 28" descr="Tendril5.png"/>
          <p:cNvPicPr>
            <a:picLocks noChangeAspect="1"/>
          </p:cNvPicPr>
          <p:nvPr userDrawn="1"/>
        </p:nvPicPr>
        <p:blipFill>
          <a:blip r:embed="rId7" cstate="print">
            <a:duotone>
              <a:prstClr val="black"/>
              <a:schemeClr val="accent6">
                <a:tint val="45000"/>
                <a:satMod val="400000"/>
              </a:schemeClr>
            </a:duotone>
            <a:lum bright="10000" contrast="77000"/>
          </a:blip>
          <a:stretch>
            <a:fillRect/>
          </a:stretch>
        </p:blipFill>
        <p:spPr>
          <a:xfrm rot="5865030">
            <a:off x="158397" y="683335"/>
            <a:ext cx="1125784" cy="524119"/>
          </a:xfrm>
          <a:prstGeom prst="rect">
            <a:avLst/>
          </a:prstGeom>
        </p:spPr>
      </p:pic>
      <p:pic>
        <p:nvPicPr>
          <p:cNvPr id="9" name="Picture 29" descr="Tendril6.png"/>
          <p:cNvPicPr>
            <a:picLocks noChangeAspect="1"/>
          </p:cNvPicPr>
          <p:nvPr userDrawn="1"/>
        </p:nvPicPr>
        <p:blipFill>
          <a:blip r:embed="rId8" cstate="print">
            <a:duotone>
              <a:prstClr val="black"/>
              <a:schemeClr val="accent6">
                <a:tint val="45000"/>
                <a:satMod val="400000"/>
              </a:schemeClr>
            </a:duotone>
            <a:lum bright="15000" contrast="72000"/>
          </a:blip>
          <a:stretch>
            <a:fillRect/>
          </a:stretch>
        </p:blipFill>
        <p:spPr>
          <a:xfrm rot="5865030">
            <a:off x="338393" y="2358983"/>
            <a:ext cx="320041" cy="283200"/>
          </a:xfrm>
          <a:prstGeom prst="rect">
            <a:avLst/>
          </a:prstGeom>
        </p:spPr>
      </p:pic>
      <p:pic>
        <p:nvPicPr>
          <p:cNvPr id="10" name="Picture 30" descr="Tendril8.png"/>
          <p:cNvPicPr>
            <a:picLocks noChangeAspect="1"/>
          </p:cNvPicPr>
          <p:nvPr userDrawn="1"/>
        </p:nvPicPr>
        <p:blipFill>
          <a:blip r:embed="rId9" cstate="print">
            <a:duotone>
              <a:prstClr val="black"/>
              <a:schemeClr val="accent6">
                <a:tint val="45000"/>
                <a:satMod val="400000"/>
              </a:schemeClr>
            </a:duotone>
            <a:lum contrast="43000"/>
          </a:blip>
          <a:stretch>
            <a:fillRect/>
          </a:stretch>
        </p:blipFill>
        <p:spPr>
          <a:xfrm rot="5865030">
            <a:off x="873591" y="3909903"/>
            <a:ext cx="499919" cy="263199"/>
          </a:xfrm>
          <a:prstGeom prst="rect">
            <a:avLst/>
          </a:prstGeom>
        </p:spPr>
      </p:pic>
      <p:pic>
        <p:nvPicPr>
          <p:cNvPr id="11" name="Picture 31" descr="Tendril9.png"/>
          <p:cNvPicPr>
            <a:picLocks noChangeAspect="1"/>
          </p:cNvPicPr>
          <p:nvPr userDrawn="1"/>
        </p:nvPicPr>
        <p:blipFill>
          <a:blip r:embed="rId10" cstate="print">
            <a:duotone>
              <a:prstClr val="black"/>
              <a:schemeClr val="accent6">
                <a:tint val="45000"/>
                <a:satMod val="400000"/>
              </a:schemeClr>
            </a:duotone>
            <a:lum bright="-11000" contrast="61000"/>
          </a:blip>
          <a:stretch>
            <a:fillRect/>
          </a:stretch>
        </p:blipFill>
        <p:spPr>
          <a:xfrm rot="5865030">
            <a:off x="214797" y="4566417"/>
            <a:ext cx="1197866" cy="579272"/>
          </a:xfrm>
          <a:prstGeom prst="rect">
            <a:avLst/>
          </a:prstGeom>
        </p:spPr>
      </p:pic>
      <p:pic>
        <p:nvPicPr>
          <p:cNvPr id="12" name="Picture 32" descr="Tendril10.png"/>
          <p:cNvPicPr>
            <a:picLocks noChangeAspect="1"/>
          </p:cNvPicPr>
          <p:nvPr userDrawn="1"/>
        </p:nvPicPr>
        <p:blipFill>
          <a:blip r:embed="rId11" cstate="print">
            <a:duotone>
              <a:prstClr val="black"/>
              <a:schemeClr val="accent6">
                <a:tint val="45000"/>
                <a:satMod val="400000"/>
              </a:schemeClr>
            </a:duotone>
            <a:lum contrast="80000"/>
          </a:blip>
          <a:stretch>
            <a:fillRect/>
          </a:stretch>
        </p:blipFill>
        <p:spPr>
          <a:xfrm rot="5865030">
            <a:off x="978840" y="4549296"/>
            <a:ext cx="700660" cy="817601"/>
          </a:xfrm>
          <a:prstGeom prst="rect">
            <a:avLst/>
          </a:prstGeom>
        </p:spPr>
      </p:pic>
      <p:pic>
        <p:nvPicPr>
          <p:cNvPr id="13" name="Picture 33" descr="Tendril14.png"/>
          <p:cNvPicPr>
            <a:picLocks noChangeAspect="1"/>
          </p:cNvPicPr>
          <p:nvPr userDrawn="1"/>
        </p:nvPicPr>
        <p:blipFill>
          <a:blip r:embed="rId12" cstate="print">
            <a:duotone>
              <a:prstClr val="black"/>
              <a:schemeClr val="accent6">
                <a:tint val="45000"/>
                <a:satMod val="400000"/>
              </a:schemeClr>
            </a:duotone>
            <a:lum contrast="64000"/>
          </a:blip>
          <a:stretch>
            <a:fillRect/>
          </a:stretch>
        </p:blipFill>
        <p:spPr>
          <a:xfrm rot="5865030">
            <a:off x="612529" y="2201548"/>
            <a:ext cx="524639" cy="20905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D352216E-29C3-408F-BE0E-BC4664B30A5F}" type="slidenum">
              <a:rPr lang="en-NZ"/>
              <a:pPr>
                <a:defRPr/>
              </a:pPr>
              <a:t>‹#›</a:t>
            </a:fld>
            <a:endParaRPr lang="en-NZ"/>
          </a:p>
        </p:txBody>
      </p:sp>
      <p:sp>
        <p:nvSpPr>
          <p:cNvPr id="5" name="Footer Placeholder 4"/>
          <p:cNvSpPr>
            <a:spLocks noGrp="1"/>
          </p:cNvSpPr>
          <p:nvPr>
            <p:ph type="ftr" sz="quarter" idx="11"/>
          </p:nvPr>
        </p:nvSpPr>
        <p:spPr/>
        <p:txBody>
          <a:bodyPr/>
          <a:lstStyle>
            <a:lvl1pPr>
              <a:defRPr/>
            </a:lvl1pPr>
          </a:lstStyle>
          <a:p>
            <a:pPr>
              <a:defRPr/>
            </a:pPr>
            <a:endParaRPr lang="en-NZ"/>
          </a:p>
        </p:txBody>
      </p:sp>
      <p:sp>
        <p:nvSpPr>
          <p:cNvPr id="6" name="Date Placeholder 3"/>
          <p:cNvSpPr>
            <a:spLocks noGrp="1"/>
          </p:cNvSpPr>
          <p:nvPr>
            <p:ph type="dt" sz="half" idx="12"/>
          </p:nvPr>
        </p:nvSpPr>
        <p:spPr/>
        <p:txBody>
          <a:bodyPr/>
          <a:lstStyle>
            <a:lvl1pPr>
              <a:defRPr/>
            </a:lvl1pPr>
          </a:lstStyle>
          <a:p>
            <a:pPr>
              <a:defRPr/>
            </a:pPr>
            <a:fld id="{362ADB21-555F-47A2-93FC-9D377ACE194A}" type="datetimeFigureOut">
              <a:rPr lang="en-NZ"/>
              <a:pPr>
                <a:defRPr/>
              </a:pPr>
              <a:t>9/08/2016</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423E05C8-8348-4D92-B304-83EE31E86095}" type="slidenum">
              <a:rPr lang="en-NZ"/>
              <a:pPr>
                <a:defRPr/>
              </a:pPr>
              <a:t>‹#›</a:t>
            </a:fld>
            <a:endParaRPr lang="en-NZ"/>
          </a:p>
        </p:txBody>
      </p:sp>
      <p:sp>
        <p:nvSpPr>
          <p:cNvPr id="5" name="Footer Placeholder 4"/>
          <p:cNvSpPr>
            <a:spLocks noGrp="1"/>
          </p:cNvSpPr>
          <p:nvPr>
            <p:ph type="ftr" sz="quarter" idx="11"/>
          </p:nvPr>
        </p:nvSpPr>
        <p:spPr/>
        <p:txBody>
          <a:bodyPr/>
          <a:lstStyle>
            <a:lvl1pPr>
              <a:defRPr/>
            </a:lvl1pPr>
          </a:lstStyle>
          <a:p>
            <a:pPr>
              <a:defRPr/>
            </a:pPr>
            <a:endParaRPr lang="en-NZ"/>
          </a:p>
        </p:txBody>
      </p:sp>
      <p:sp>
        <p:nvSpPr>
          <p:cNvPr id="6" name="Date Placeholder 3"/>
          <p:cNvSpPr>
            <a:spLocks noGrp="1"/>
          </p:cNvSpPr>
          <p:nvPr>
            <p:ph type="dt" sz="half" idx="12"/>
          </p:nvPr>
        </p:nvSpPr>
        <p:spPr/>
        <p:txBody>
          <a:bodyPr/>
          <a:lstStyle>
            <a:lvl1pPr>
              <a:defRPr/>
            </a:lvl1pPr>
          </a:lstStyle>
          <a:p>
            <a:pPr>
              <a:defRPr/>
            </a:pPr>
            <a:fld id="{9EB74C0B-D006-4544-8396-F430E8C45ED1}" type="datetimeFigureOut">
              <a:rPr lang="en-NZ"/>
              <a:pPr>
                <a:defRPr/>
              </a:pPr>
              <a:t>9/08/2016</a:t>
            </a:fld>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194DEC16-0EF2-449D-8399-A232BA22FAD2}" type="slidenum">
              <a:rPr lang="en-NZ"/>
              <a:pPr>
                <a:defRPr/>
              </a:pPr>
              <a:t>‹#›</a:t>
            </a:fld>
            <a:endParaRPr lang="en-NZ"/>
          </a:p>
        </p:txBody>
      </p:sp>
      <p:sp>
        <p:nvSpPr>
          <p:cNvPr id="6" name="Footer Placeholder 4"/>
          <p:cNvSpPr>
            <a:spLocks noGrp="1"/>
          </p:cNvSpPr>
          <p:nvPr>
            <p:ph type="ftr" sz="quarter" idx="11"/>
          </p:nvPr>
        </p:nvSpPr>
        <p:spPr/>
        <p:txBody>
          <a:bodyPr/>
          <a:lstStyle>
            <a:lvl1pPr>
              <a:defRPr/>
            </a:lvl1pPr>
          </a:lstStyle>
          <a:p>
            <a:pPr>
              <a:defRPr/>
            </a:pPr>
            <a:endParaRPr lang="en-NZ"/>
          </a:p>
        </p:txBody>
      </p:sp>
      <p:sp>
        <p:nvSpPr>
          <p:cNvPr id="7" name="Date Placeholder 3"/>
          <p:cNvSpPr>
            <a:spLocks noGrp="1"/>
          </p:cNvSpPr>
          <p:nvPr>
            <p:ph type="dt" sz="half" idx="12"/>
          </p:nvPr>
        </p:nvSpPr>
        <p:spPr/>
        <p:txBody>
          <a:bodyPr/>
          <a:lstStyle>
            <a:lvl1pPr>
              <a:defRPr/>
            </a:lvl1pPr>
          </a:lstStyle>
          <a:p>
            <a:pPr>
              <a:defRPr/>
            </a:pPr>
            <a:fld id="{16A3FAFF-4A89-4071-92F5-7317D7E96CE8}" type="datetimeFigureOut">
              <a:rPr lang="en-NZ"/>
              <a:pPr>
                <a:defRPr/>
              </a:pPr>
              <a:t>9/08/2016</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83DE8C27-54F2-4DA0-AC9A-F2C4BC7E2DFE}" type="slidenum">
              <a:rPr lang="en-NZ"/>
              <a:pPr>
                <a:defRPr/>
              </a:pPr>
              <a:t>‹#›</a:t>
            </a:fld>
            <a:endParaRPr lang="en-NZ"/>
          </a:p>
        </p:txBody>
      </p:sp>
      <p:sp>
        <p:nvSpPr>
          <p:cNvPr id="8" name="Footer Placeholder 4"/>
          <p:cNvSpPr>
            <a:spLocks noGrp="1"/>
          </p:cNvSpPr>
          <p:nvPr>
            <p:ph type="ftr" sz="quarter" idx="11"/>
          </p:nvPr>
        </p:nvSpPr>
        <p:spPr/>
        <p:txBody>
          <a:bodyPr/>
          <a:lstStyle>
            <a:lvl1pPr>
              <a:defRPr/>
            </a:lvl1pPr>
          </a:lstStyle>
          <a:p>
            <a:pPr>
              <a:defRPr/>
            </a:pPr>
            <a:endParaRPr lang="en-NZ"/>
          </a:p>
        </p:txBody>
      </p:sp>
      <p:sp>
        <p:nvSpPr>
          <p:cNvPr id="9" name="Date Placeholder 3"/>
          <p:cNvSpPr>
            <a:spLocks noGrp="1"/>
          </p:cNvSpPr>
          <p:nvPr>
            <p:ph type="dt" sz="half" idx="12"/>
          </p:nvPr>
        </p:nvSpPr>
        <p:spPr/>
        <p:txBody>
          <a:bodyPr/>
          <a:lstStyle>
            <a:lvl1pPr>
              <a:defRPr/>
            </a:lvl1pPr>
          </a:lstStyle>
          <a:p>
            <a:pPr>
              <a:defRPr/>
            </a:pPr>
            <a:fld id="{1E4555EB-2BFD-4E42-821E-490966A56DC4}" type="datetimeFigureOut">
              <a:rPr lang="en-NZ"/>
              <a:pPr>
                <a:defRPr/>
              </a:pPr>
              <a:t>9/08/2016</a:t>
            </a:fld>
            <a:endParaRPr lang="en-N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a:ln/>
        </p:spPr>
        <p:txBody>
          <a:bodyPr/>
          <a:lstStyle>
            <a:lvl1pPr>
              <a:defRPr/>
            </a:lvl1pPr>
          </a:lstStyle>
          <a:p>
            <a:pPr>
              <a:defRPr/>
            </a:pPr>
            <a:fld id="{DCA4255D-77A5-4C37-B253-D0698608EFF3}" type="slidenum">
              <a:rPr lang="en-NZ"/>
              <a:pPr>
                <a:defRPr/>
              </a:pPr>
              <a:t>‹#›</a:t>
            </a:fld>
            <a:endParaRPr lang="en-NZ"/>
          </a:p>
        </p:txBody>
      </p:sp>
      <p:sp>
        <p:nvSpPr>
          <p:cNvPr id="4" name="Footer Placeholder 4"/>
          <p:cNvSpPr>
            <a:spLocks noGrp="1"/>
          </p:cNvSpPr>
          <p:nvPr>
            <p:ph type="ftr" sz="quarter" idx="11"/>
          </p:nvPr>
        </p:nvSpPr>
        <p:spPr/>
        <p:txBody>
          <a:bodyPr/>
          <a:lstStyle>
            <a:lvl1pPr>
              <a:defRPr/>
            </a:lvl1pPr>
          </a:lstStyle>
          <a:p>
            <a:pPr>
              <a:defRPr/>
            </a:pPr>
            <a:endParaRPr lang="en-NZ"/>
          </a:p>
        </p:txBody>
      </p:sp>
      <p:sp>
        <p:nvSpPr>
          <p:cNvPr id="5" name="Date Placeholder 3"/>
          <p:cNvSpPr>
            <a:spLocks noGrp="1"/>
          </p:cNvSpPr>
          <p:nvPr>
            <p:ph type="dt" sz="half" idx="12"/>
          </p:nvPr>
        </p:nvSpPr>
        <p:spPr/>
        <p:txBody>
          <a:bodyPr/>
          <a:lstStyle>
            <a:lvl1pPr>
              <a:defRPr/>
            </a:lvl1pPr>
          </a:lstStyle>
          <a:p>
            <a:pPr>
              <a:defRPr/>
            </a:pPr>
            <a:fld id="{A515AFA3-5C6A-44C9-9F2C-082EE7E3B36C}" type="datetimeFigureOut">
              <a:rPr lang="en-NZ"/>
              <a:pPr>
                <a:defRPr/>
              </a:pPr>
              <a:t>9/08/2016</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F734F1AE-CB8A-4E67-9496-EC9A9F68D7CD}" type="slidenum">
              <a:rPr lang="en-NZ"/>
              <a:pPr>
                <a:defRPr/>
              </a:pPr>
              <a:t>‹#›</a:t>
            </a:fld>
            <a:endParaRPr lang="en-NZ"/>
          </a:p>
        </p:txBody>
      </p:sp>
      <p:sp>
        <p:nvSpPr>
          <p:cNvPr id="3" name="Footer Placeholder 4"/>
          <p:cNvSpPr>
            <a:spLocks noGrp="1"/>
          </p:cNvSpPr>
          <p:nvPr>
            <p:ph type="ftr" sz="quarter" idx="11"/>
          </p:nvPr>
        </p:nvSpPr>
        <p:spPr/>
        <p:txBody>
          <a:bodyPr/>
          <a:lstStyle>
            <a:lvl1pPr>
              <a:defRPr/>
            </a:lvl1pPr>
          </a:lstStyle>
          <a:p>
            <a:pPr>
              <a:defRPr/>
            </a:pPr>
            <a:endParaRPr lang="en-NZ"/>
          </a:p>
        </p:txBody>
      </p:sp>
      <p:sp>
        <p:nvSpPr>
          <p:cNvPr id="4" name="Date Placeholder 3"/>
          <p:cNvSpPr>
            <a:spLocks noGrp="1"/>
          </p:cNvSpPr>
          <p:nvPr>
            <p:ph type="dt" sz="half" idx="12"/>
          </p:nvPr>
        </p:nvSpPr>
        <p:spPr/>
        <p:txBody>
          <a:bodyPr/>
          <a:lstStyle>
            <a:lvl1pPr>
              <a:defRPr/>
            </a:lvl1pPr>
          </a:lstStyle>
          <a:p>
            <a:pPr>
              <a:defRPr/>
            </a:pPr>
            <a:fld id="{D797EE02-0D09-417A-8960-41D0158CC164}" type="datetimeFigureOut">
              <a:rPr lang="en-NZ"/>
              <a:pPr>
                <a:defRPr/>
              </a:pPr>
              <a:t>9/08/2016</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a:ln/>
        </p:spPr>
        <p:txBody>
          <a:bodyPr/>
          <a:lstStyle>
            <a:lvl1pPr>
              <a:defRPr/>
            </a:lvl1pPr>
          </a:lstStyle>
          <a:p>
            <a:pPr>
              <a:defRPr/>
            </a:pPr>
            <a:fld id="{C21E3B7A-9F47-4794-BFA2-73D096911827}" type="slidenum">
              <a:rPr lang="en-NZ"/>
              <a:pPr>
                <a:defRPr/>
              </a:pPr>
              <a:t>‹#›</a:t>
            </a:fld>
            <a:endParaRPr lang="en-NZ"/>
          </a:p>
        </p:txBody>
      </p:sp>
      <p:sp>
        <p:nvSpPr>
          <p:cNvPr id="6" name="Footer Placeholder 4"/>
          <p:cNvSpPr>
            <a:spLocks noGrp="1"/>
          </p:cNvSpPr>
          <p:nvPr>
            <p:ph type="ftr" sz="quarter" idx="15"/>
          </p:nvPr>
        </p:nvSpPr>
        <p:spPr/>
        <p:txBody>
          <a:bodyPr/>
          <a:lstStyle>
            <a:lvl1pPr>
              <a:defRPr/>
            </a:lvl1pPr>
          </a:lstStyle>
          <a:p>
            <a:pPr>
              <a:defRPr/>
            </a:pPr>
            <a:endParaRPr lang="en-NZ"/>
          </a:p>
        </p:txBody>
      </p:sp>
      <p:sp>
        <p:nvSpPr>
          <p:cNvPr id="7" name="Date Placeholder 3"/>
          <p:cNvSpPr>
            <a:spLocks noGrp="1"/>
          </p:cNvSpPr>
          <p:nvPr>
            <p:ph type="dt" sz="half" idx="16"/>
          </p:nvPr>
        </p:nvSpPr>
        <p:spPr/>
        <p:txBody>
          <a:bodyPr/>
          <a:lstStyle>
            <a:lvl1pPr>
              <a:defRPr/>
            </a:lvl1pPr>
          </a:lstStyle>
          <a:p>
            <a:pPr>
              <a:defRPr/>
            </a:pPr>
            <a:fld id="{11917F74-DA2D-42F3-844E-C35E8C862B7D}" type="datetimeFigureOut">
              <a:rPr lang="en-NZ"/>
              <a:pPr>
                <a:defRPr/>
              </a:pPr>
              <a:t>9/08/2016</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DF97CC71-16C2-4F91-9CE6-2FD7B627C7B4}" type="slidenum">
              <a:rPr lang="en-NZ"/>
              <a:pPr>
                <a:defRPr/>
              </a:pPr>
              <a:t>‹#›</a:t>
            </a:fld>
            <a:endParaRPr lang="en-NZ"/>
          </a:p>
        </p:txBody>
      </p:sp>
      <p:sp>
        <p:nvSpPr>
          <p:cNvPr id="6" name="Footer Placeholder 4"/>
          <p:cNvSpPr>
            <a:spLocks noGrp="1"/>
          </p:cNvSpPr>
          <p:nvPr>
            <p:ph type="ftr" sz="quarter" idx="11"/>
          </p:nvPr>
        </p:nvSpPr>
        <p:spPr/>
        <p:txBody>
          <a:bodyPr/>
          <a:lstStyle>
            <a:lvl1pPr>
              <a:defRPr/>
            </a:lvl1pPr>
          </a:lstStyle>
          <a:p>
            <a:pPr>
              <a:defRPr/>
            </a:pPr>
            <a:endParaRPr lang="en-NZ"/>
          </a:p>
        </p:txBody>
      </p:sp>
      <p:sp>
        <p:nvSpPr>
          <p:cNvPr id="7" name="Date Placeholder 3"/>
          <p:cNvSpPr>
            <a:spLocks noGrp="1"/>
          </p:cNvSpPr>
          <p:nvPr>
            <p:ph type="dt" sz="half" idx="12"/>
          </p:nvPr>
        </p:nvSpPr>
        <p:spPr/>
        <p:txBody>
          <a:bodyPr/>
          <a:lstStyle>
            <a:lvl1pPr>
              <a:defRPr/>
            </a:lvl1pPr>
          </a:lstStyle>
          <a:p>
            <a:pPr>
              <a:defRPr/>
            </a:pPr>
            <a:fld id="{85513B72-5AFF-4EB3-A0A8-6A36BC1BB88F}" type="datetimeFigureOut">
              <a:rPr lang="en-NZ"/>
              <a:pPr>
                <a:defRPr/>
              </a:pPr>
              <a:t>9/08/2016</a:t>
            </a:fld>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fontAlgn="auto">
              <a:spcBef>
                <a:spcPts val="0"/>
              </a:spcBef>
              <a:spcAft>
                <a:spcPts val="0"/>
              </a:spcAft>
              <a:defRPr sz="1800" smtClean="0">
                <a:solidFill>
                  <a:srgbClr val="FFFFFF"/>
                </a:solidFill>
                <a:latin typeface="+mn-lt"/>
              </a:defRPr>
            </a:lvl1pPr>
          </a:lstStyle>
          <a:p>
            <a:pPr>
              <a:defRPr/>
            </a:pPr>
            <a:fld id="{09CEDB94-0EAA-47F8-A5A9-7FCCEF566F09}" type="slidenum">
              <a:rPr lang="en-NZ"/>
              <a:pPr>
                <a:defRPr/>
              </a:pPr>
              <a:t>‹#›</a:t>
            </a:fld>
            <a:endParaRPr lang="en-NZ"/>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fontAlgn="auto">
              <a:spcBef>
                <a:spcPts val="0"/>
              </a:spcBef>
              <a:spcAft>
                <a:spcPts val="0"/>
              </a:spcAft>
              <a:defRPr sz="1200">
                <a:solidFill>
                  <a:schemeClr val="bg2"/>
                </a:solidFill>
                <a:latin typeface="+mn-lt"/>
              </a:defRPr>
            </a:lvl1pPr>
          </a:lstStyle>
          <a:p>
            <a:pPr>
              <a:defRPr/>
            </a:pPr>
            <a:endParaRPr lang="en-NZ"/>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2"/>
                </a:solidFill>
                <a:latin typeface="+mn-lt"/>
              </a:defRPr>
            </a:lvl1pPr>
          </a:lstStyle>
          <a:p>
            <a:pPr>
              <a:defRPr/>
            </a:pPr>
            <a:fld id="{950B9478-2A55-4ADC-9DEF-CF33F93CF730}" type="datetimeFigureOut">
              <a:rPr lang="en-NZ"/>
              <a:pPr>
                <a:defRPr/>
              </a:pPr>
              <a:t>9/08/2016</a:t>
            </a:fld>
            <a:endParaRPr lang="en-NZ"/>
          </a:p>
        </p:txBody>
      </p:sp>
    </p:spTree>
  </p:cSld>
  <p:clrMap bg1="lt1" tx1="dk1" bg2="lt2" tx2="dk2" accent1="accent1" accent2="accent2" accent3="accent3" accent4="accent4" accent5="accent5" accent6="accent6" hlink="hlink" folHlink="folHlink"/>
  <p:sldLayoutIdLst>
    <p:sldLayoutId id="2147483673" r:id="rId1"/>
    <p:sldLayoutId id="2147483672" r:id="rId2"/>
    <p:sldLayoutId id="2147483671" r:id="rId3"/>
    <p:sldLayoutId id="2147483670" r:id="rId4"/>
    <p:sldLayoutId id="2147483669" r:id="rId5"/>
    <p:sldLayoutId id="2147483668" r:id="rId6"/>
    <p:sldLayoutId id="2147483667" r:id="rId7"/>
    <p:sldLayoutId id="2147483666" r:id="rId8"/>
    <p:sldLayoutId id="2147483665" r:id="rId9"/>
    <p:sldLayoutId id="2147483664" r:id="rId10"/>
    <p:sldLayoutId id="2147483663" r:id="rId11"/>
    <p:sldLayoutId id="2147483674" r:id="rId12"/>
    <p:sldLayoutId id="2147483675" r:id="rId13"/>
  </p:sldLayoutIdLst>
  <p:txStyles>
    <p:titleStyle>
      <a:lvl1pPr algn="l" rtl="0" fontAlgn="base">
        <a:spcBef>
          <a:spcPct val="0"/>
        </a:spcBef>
        <a:spcAft>
          <a:spcPct val="0"/>
        </a:spcAft>
        <a:defRPr sz="4600" kern="1200" spc="-100">
          <a:solidFill>
            <a:schemeClr val="tx2"/>
          </a:solidFill>
          <a:latin typeface="+mj-lt"/>
          <a:ea typeface="+mj-ea"/>
          <a:cs typeface="+mj-cs"/>
        </a:defRPr>
      </a:lvl1pPr>
      <a:lvl2pPr algn="l" rtl="0" fontAlgn="base">
        <a:spcBef>
          <a:spcPct val="0"/>
        </a:spcBef>
        <a:spcAft>
          <a:spcPct val="0"/>
        </a:spcAft>
        <a:defRPr sz="4600">
          <a:solidFill>
            <a:schemeClr val="tx2"/>
          </a:solidFill>
          <a:latin typeface="Cambria" pitchFamily="18" charset="0"/>
        </a:defRPr>
      </a:lvl2pPr>
      <a:lvl3pPr algn="l" rtl="0" fontAlgn="base">
        <a:spcBef>
          <a:spcPct val="0"/>
        </a:spcBef>
        <a:spcAft>
          <a:spcPct val="0"/>
        </a:spcAft>
        <a:defRPr sz="4600">
          <a:solidFill>
            <a:schemeClr val="tx2"/>
          </a:solidFill>
          <a:latin typeface="Cambria" pitchFamily="18" charset="0"/>
        </a:defRPr>
      </a:lvl3pPr>
      <a:lvl4pPr algn="l" rtl="0" fontAlgn="base">
        <a:spcBef>
          <a:spcPct val="0"/>
        </a:spcBef>
        <a:spcAft>
          <a:spcPct val="0"/>
        </a:spcAft>
        <a:defRPr sz="4600">
          <a:solidFill>
            <a:schemeClr val="tx2"/>
          </a:solidFill>
          <a:latin typeface="Cambria" pitchFamily="18" charset="0"/>
        </a:defRPr>
      </a:lvl4pPr>
      <a:lvl5pPr algn="l" rtl="0" fontAlgn="base">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fontAlgn="base">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fontAlgn="base">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fontAlgn="base">
        <a:spcBef>
          <a:spcPct val="20000"/>
        </a:spcBef>
        <a:spcAft>
          <a:spcPct val="0"/>
        </a:spcAft>
        <a:buClr>
          <a:srgbClr val="1B587C"/>
        </a:buClr>
        <a:buFont typeface="Arial" charset="0"/>
        <a:buChar char="•"/>
        <a:defRPr kern="1200">
          <a:solidFill>
            <a:schemeClr val="tx1"/>
          </a:solidFill>
          <a:latin typeface="+mn-lt"/>
          <a:ea typeface="+mn-ea"/>
          <a:cs typeface="+mn-cs"/>
        </a:defRPr>
      </a:lvl3pPr>
      <a:lvl4pPr marL="1279525" indent="-228600" algn="l" rtl="0" fontAlgn="base">
        <a:spcBef>
          <a:spcPct val="20000"/>
        </a:spcBef>
        <a:spcAft>
          <a:spcPct val="0"/>
        </a:spcAft>
        <a:buClr>
          <a:srgbClr val="4E8542"/>
        </a:buClr>
        <a:buFont typeface="Arial" charset="0"/>
        <a:buChar char="•"/>
        <a:defRPr sz="1600" kern="1200">
          <a:solidFill>
            <a:schemeClr val="tx1"/>
          </a:solidFill>
          <a:latin typeface="+mn-lt"/>
          <a:ea typeface="+mn-ea"/>
          <a:cs typeface="+mn-cs"/>
        </a:defRPr>
      </a:lvl4pPr>
      <a:lvl5pPr marL="1554163" indent="-228600" algn="l" rtl="0" fontAlgn="base">
        <a:spcBef>
          <a:spcPct val="20000"/>
        </a:spcBef>
        <a:spcAft>
          <a:spcPct val="0"/>
        </a:spcAft>
        <a:buClr>
          <a:srgbClr val="604878"/>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fontAlgn="auto">
              <a:spcAft>
                <a:spcPts val="0"/>
              </a:spcAft>
              <a:defRPr/>
            </a:pPr>
            <a:r>
              <a:rPr lang="en-NZ" dirty="0" smtClean="0"/>
              <a:t>Understanding Your Information Culture</a:t>
            </a:r>
            <a:endParaRPr lang="en-NZ" dirty="0"/>
          </a:p>
        </p:txBody>
      </p:sp>
      <p:sp>
        <p:nvSpPr>
          <p:cNvPr id="3" name="Subtitle 2"/>
          <p:cNvSpPr>
            <a:spLocks noGrp="1"/>
          </p:cNvSpPr>
          <p:nvPr>
            <p:ph type="subTitle" idx="1"/>
          </p:nvPr>
        </p:nvSpPr>
        <p:spPr>
          <a:xfrm>
            <a:off x="685800" y="4572000"/>
            <a:ext cx="6461125" cy="1066800"/>
          </a:xfrm>
        </p:spPr>
        <p:txBody>
          <a:bodyPr rtlCol="0"/>
          <a:lstStyle/>
          <a:p>
            <a:pPr fontAlgn="auto">
              <a:spcAft>
                <a:spcPts val="0"/>
              </a:spcAft>
              <a:buFont typeface="Arial" pitchFamily="34" charset="0"/>
              <a:buNone/>
              <a:defRPr/>
            </a:pPr>
            <a:r>
              <a:rPr lang="en-NZ" dirty="0" smtClean="0"/>
              <a:t>Gillian Oliver</a:t>
            </a:r>
          </a:p>
          <a:p>
            <a:pPr fontAlgn="auto">
              <a:spcAft>
                <a:spcPts val="0"/>
              </a:spcAft>
              <a:buFont typeface="Arial" pitchFamily="34" charset="0"/>
              <a:buNone/>
              <a:defRPr/>
            </a:pPr>
            <a:r>
              <a:rPr lang="en-NZ" dirty="0" smtClean="0"/>
              <a:t>Victoria University of Wellington </a:t>
            </a:r>
            <a:endParaRPr lang="en-N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NZ" dirty="0" smtClean="0"/>
              <a:t>Level One</a:t>
            </a:r>
            <a:endParaRPr lang="en-NZ" dirty="0"/>
          </a:p>
        </p:txBody>
      </p:sp>
      <p:sp>
        <p:nvSpPr>
          <p:cNvPr id="3" name="Content Placeholder 2"/>
          <p:cNvSpPr>
            <a:spLocks noGrp="1"/>
          </p:cNvSpPr>
          <p:nvPr>
            <p:ph idx="1"/>
          </p:nvPr>
        </p:nvSpPr>
        <p:spPr/>
        <p:txBody>
          <a:bodyPr/>
          <a:lstStyle/>
          <a:p>
            <a:r>
              <a:rPr lang="en-NZ" sz="3600" smtClean="0"/>
              <a:t>Value accorded to records (and other information types)</a:t>
            </a:r>
          </a:p>
          <a:p>
            <a:r>
              <a:rPr lang="en-NZ" sz="3600" smtClean="0"/>
              <a:t>Information preferences</a:t>
            </a:r>
          </a:p>
          <a:p>
            <a:r>
              <a:rPr lang="en-NZ" sz="3600" smtClean="0"/>
              <a:t>Language</a:t>
            </a:r>
          </a:p>
          <a:p>
            <a:r>
              <a:rPr lang="en-NZ" sz="3600" smtClean="0"/>
              <a:t>National/regional technological infrastructure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NZ" dirty="0" smtClean="0"/>
              <a:t>Level Two</a:t>
            </a:r>
            <a:endParaRPr lang="en-NZ" dirty="0"/>
          </a:p>
        </p:txBody>
      </p:sp>
      <p:sp>
        <p:nvSpPr>
          <p:cNvPr id="3" name="Content Placeholder 2"/>
          <p:cNvSpPr>
            <a:spLocks noGrp="1"/>
          </p:cNvSpPr>
          <p:nvPr>
            <p:ph idx="1"/>
          </p:nvPr>
        </p:nvSpPr>
        <p:spPr/>
        <p:txBody>
          <a:bodyPr/>
          <a:lstStyle/>
          <a:p>
            <a:r>
              <a:rPr lang="en-NZ" sz="5400" smtClean="0"/>
              <a:t>Information-related competencies</a:t>
            </a:r>
          </a:p>
          <a:p>
            <a:r>
              <a:rPr lang="en-NZ" sz="5400" smtClean="0"/>
              <a:t>Legislative/regulatory awareness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NZ" dirty="0" smtClean="0"/>
              <a:t>Level Three</a:t>
            </a:r>
            <a:endParaRPr lang="en-NZ" dirty="0"/>
          </a:p>
        </p:txBody>
      </p:sp>
      <p:sp>
        <p:nvSpPr>
          <p:cNvPr id="3" name="Content Placeholder 2"/>
          <p:cNvSpPr>
            <a:spLocks noGrp="1"/>
          </p:cNvSpPr>
          <p:nvPr>
            <p:ph idx="1"/>
          </p:nvPr>
        </p:nvSpPr>
        <p:spPr/>
        <p:txBody>
          <a:bodyPr/>
          <a:lstStyle/>
          <a:p>
            <a:r>
              <a:rPr lang="en-NZ" sz="4800" smtClean="0"/>
              <a:t>Corporate information technology governance</a:t>
            </a:r>
          </a:p>
          <a:p>
            <a:r>
              <a:rPr lang="en-NZ" sz="4800" smtClean="0"/>
              <a:t>User trust in recordkeeping systems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fontAlgn="auto">
              <a:spcAft>
                <a:spcPts val="0"/>
              </a:spcAft>
              <a:defRPr/>
            </a:pPr>
            <a:r>
              <a:rPr lang="en-NZ" dirty="0" smtClean="0"/>
              <a:t>PROMOTING A RECORDKEEPING CULTURE</a:t>
            </a:r>
            <a:endParaRPr lang="en-NZ" dirty="0"/>
          </a:p>
        </p:txBody>
      </p:sp>
      <p:sp>
        <p:nvSpPr>
          <p:cNvPr id="5" name="Text Placeholder 4"/>
          <p:cNvSpPr>
            <a:spLocks noGrp="1"/>
          </p:cNvSpPr>
          <p:nvPr>
            <p:ph type="body" idx="1"/>
          </p:nvPr>
        </p:nvSpPr>
        <p:spPr>
          <a:xfrm>
            <a:off x="722313" y="3852863"/>
            <a:ext cx="6135687" cy="1633537"/>
          </a:xfrm>
        </p:spPr>
        <p:txBody>
          <a:bodyPr rtlCol="0">
            <a:normAutofit/>
          </a:bodyPr>
          <a:lstStyle/>
          <a:p>
            <a:pPr fontAlgn="auto">
              <a:spcAft>
                <a:spcPts val="0"/>
              </a:spcAft>
              <a:buFont typeface="Arial" pitchFamily="34" charset="0"/>
              <a:buNone/>
              <a:defRPr/>
            </a:pPr>
            <a:r>
              <a:rPr lang="en-NZ" dirty="0" smtClean="0"/>
              <a:t>PART THREE</a:t>
            </a:r>
            <a:endParaRPr lang="en-NZ"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fontAlgn="auto">
              <a:spcAft>
                <a:spcPts val="0"/>
              </a:spcAft>
              <a:defRPr/>
            </a:pPr>
            <a:r>
              <a:rPr lang="en-NZ" dirty="0" smtClean="0"/>
              <a:t>Actions</a:t>
            </a:r>
            <a:endParaRPr lang="en-NZ" dirty="0"/>
          </a:p>
        </p:txBody>
      </p:sp>
      <p:sp>
        <p:nvSpPr>
          <p:cNvPr id="4" name="Content Placeholder 3"/>
          <p:cNvSpPr>
            <a:spLocks noGrp="1"/>
          </p:cNvSpPr>
          <p:nvPr>
            <p:ph idx="1"/>
          </p:nvPr>
        </p:nvSpPr>
        <p:spPr/>
        <p:txBody>
          <a:bodyPr/>
          <a:lstStyle/>
          <a:p>
            <a:r>
              <a:rPr lang="en-NZ" sz="3600" smtClean="0"/>
              <a:t>Diagnose the existing information culture</a:t>
            </a:r>
          </a:p>
          <a:p>
            <a:r>
              <a:rPr lang="en-NZ" sz="3600" smtClean="0"/>
              <a:t>Identify areas where changes can be made</a:t>
            </a:r>
          </a:p>
          <a:p>
            <a:r>
              <a:rPr lang="en-NZ" sz="3600" smtClean="0"/>
              <a:t>Tailor implementation strategies appropriately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NZ" dirty="0" smtClean="0"/>
              <a:t>Diagnosis – an example</a:t>
            </a:r>
            <a:endParaRPr lang="en-NZ" dirty="0"/>
          </a:p>
        </p:txBody>
      </p:sp>
      <p:sp>
        <p:nvSpPr>
          <p:cNvPr id="3" name="Content Placeholder 2"/>
          <p:cNvSpPr>
            <a:spLocks noGrp="1"/>
          </p:cNvSpPr>
          <p:nvPr>
            <p:ph idx="1"/>
          </p:nvPr>
        </p:nvSpPr>
        <p:spPr/>
        <p:txBody>
          <a:bodyPr rtlCol="0">
            <a:normAutofit/>
          </a:bodyPr>
          <a:lstStyle/>
          <a:p>
            <a:pPr fontAlgn="auto">
              <a:spcAft>
                <a:spcPts val="0"/>
              </a:spcAft>
              <a:buFont typeface="Arial" pitchFamily="34" charset="0"/>
              <a:buChar char="•"/>
              <a:defRPr/>
            </a:pPr>
            <a:r>
              <a:rPr lang="en-NZ" dirty="0" smtClean="0"/>
              <a:t>Develop an online survey to find out what your users really think about records management services, what their information-related competencies are  </a:t>
            </a:r>
          </a:p>
          <a:p>
            <a:pPr marL="640080" lvl="1" fontAlgn="auto">
              <a:spcAft>
                <a:spcPts val="0"/>
              </a:spcAft>
              <a:buFont typeface="Arial" pitchFamily="34" charset="0"/>
              <a:buChar char="•"/>
              <a:defRPr/>
            </a:pPr>
            <a:r>
              <a:rPr lang="en-NZ" dirty="0" smtClean="0"/>
              <a:t>E.g. to find out how people view their roles &amp; </a:t>
            </a:r>
            <a:r>
              <a:rPr lang="en-NZ" dirty="0" err="1" smtClean="0"/>
              <a:t>responsiblities</a:t>
            </a:r>
            <a:r>
              <a:rPr lang="en-NZ" dirty="0" smtClean="0"/>
              <a:t> ask for responses to the following statements: “RM is everyone’s responsibility” “RM requirements are a barrier to working </a:t>
            </a:r>
            <a:r>
              <a:rPr lang="en-NZ" dirty="0" err="1" smtClean="0"/>
              <a:t>effciently</a:t>
            </a:r>
            <a:r>
              <a:rPr lang="en-NZ" dirty="0" smtClean="0"/>
              <a:t>” “RM is an essential part of my work”</a:t>
            </a:r>
          </a:p>
          <a:p>
            <a:pPr marL="640080" lvl="1" fontAlgn="auto">
              <a:spcAft>
                <a:spcPts val="0"/>
              </a:spcAft>
              <a:buFont typeface="Arial" pitchFamily="34" charset="0"/>
              <a:buChar char="•"/>
              <a:defRPr/>
            </a:pPr>
            <a:r>
              <a:rPr lang="en-NZ" dirty="0" smtClean="0"/>
              <a:t>E.g. to find out if people trust recordkeeping systems, ask if they agree with the following statement:  “I’m confident I’ll be able to retrieve a record I contributed to the organisational filing system in 5 years time”</a:t>
            </a:r>
          </a:p>
          <a:p>
            <a:pPr marL="640080" lvl="1" fontAlgn="auto">
              <a:spcAft>
                <a:spcPts val="0"/>
              </a:spcAft>
              <a:buFont typeface="Arial" pitchFamily="34" charset="0"/>
              <a:buChar char="•"/>
              <a:defRPr/>
            </a:pPr>
            <a:r>
              <a:rPr lang="en-NZ" dirty="0" smtClean="0"/>
              <a:t>E.g. to find out what training needs are ask for responses to the following statements: “Constant email causes me stress” “I find it difficult to find documents I created more than a year ago”</a:t>
            </a:r>
          </a:p>
          <a:p>
            <a:pPr marL="411480" lvl="1" indent="0" fontAlgn="auto">
              <a:spcAft>
                <a:spcPts val="0"/>
              </a:spcAft>
              <a:buFont typeface="Arial" pitchFamily="34" charset="0"/>
              <a:buNone/>
              <a:defRPr/>
            </a:pPr>
            <a:endParaRPr lang="en-N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NZ" dirty="0" smtClean="0"/>
              <a:t>Interpreting the findings</a:t>
            </a:r>
            <a:endParaRPr lang="en-NZ" dirty="0"/>
          </a:p>
        </p:txBody>
      </p:sp>
      <p:sp>
        <p:nvSpPr>
          <p:cNvPr id="3" name="Content Placeholder 2"/>
          <p:cNvSpPr>
            <a:spLocks noGrp="1"/>
          </p:cNvSpPr>
          <p:nvPr>
            <p:ph idx="1"/>
          </p:nvPr>
        </p:nvSpPr>
        <p:spPr/>
        <p:txBody>
          <a:bodyPr/>
          <a:lstStyle/>
          <a:p>
            <a:r>
              <a:rPr lang="en-NZ" sz="3200" smtClean="0"/>
              <a:t>If there is a consistently low value accorded to records across the organisation – this is an area that has to be recognised, but cannot be changed overnight, if at all</a:t>
            </a:r>
          </a:p>
          <a:p>
            <a:r>
              <a:rPr lang="en-NZ" sz="3200" smtClean="0"/>
              <a:t>If users don’t trust their organisational recordkeeping systems – this is a feature that can be changed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NZ" dirty="0" smtClean="0"/>
              <a:t>Developing context-appropriate strategies</a:t>
            </a:r>
            <a:endParaRPr lang="en-NZ" dirty="0"/>
          </a:p>
        </p:txBody>
      </p:sp>
      <p:sp>
        <p:nvSpPr>
          <p:cNvPr id="3" name="Content Placeholder 2"/>
          <p:cNvSpPr>
            <a:spLocks noGrp="1"/>
          </p:cNvSpPr>
          <p:nvPr>
            <p:ph idx="1"/>
          </p:nvPr>
        </p:nvSpPr>
        <p:spPr/>
        <p:txBody>
          <a:bodyPr/>
          <a:lstStyle/>
          <a:p>
            <a:r>
              <a:rPr lang="en-NZ" smtClean="0"/>
              <a:t>Use your insight into training needs to tailor and deliver records management training.  For example – if information overload is a significant source of stress, develop very specific training focussing on email management (records management objectives implicit rather than explicit).</a:t>
            </a:r>
          </a:p>
          <a:p>
            <a:r>
              <a:rPr lang="en-NZ" smtClean="0"/>
              <a:t>If a low value accorded to records, focus on relationship building and making sure records management is an integral part of the organisation – resist the temptation to hide in the backroom! </a:t>
            </a:r>
          </a:p>
          <a:p>
            <a:r>
              <a:rPr lang="en-NZ" smtClean="0"/>
              <a:t>“Sell” policies and systems by emphasising motivators that work in your particular context.  Avoid those that will act as disincentives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NZ" dirty="0" smtClean="0"/>
              <a:t>Conclusions</a:t>
            </a:r>
            <a:endParaRPr lang="en-NZ" dirty="0"/>
          </a:p>
        </p:txBody>
      </p:sp>
      <p:sp>
        <p:nvSpPr>
          <p:cNvPr id="3" name="Content Placeholder 2"/>
          <p:cNvSpPr>
            <a:spLocks noGrp="1"/>
          </p:cNvSpPr>
          <p:nvPr>
            <p:ph idx="1"/>
          </p:nvPr>
        </p:nvSpPr>
        <p:spPr/>
        <p:txBody>
          <a:bodyPr/>
          <a:lstStyle/>
          <a:p>
            <a:r>
              <a:rPr lang="en-NZ" sz="3200" smtClean="0"/>
              <a:t>In order to achieve recordkeeping objectives we have to understand our information culture</a:t>
            </a:r>
          </a:p>
          <a:p>
            <a:r>
              <a:rPr lang="en-NZ" sz="3200" smtClean="0"/>
              <a:t>Necessary to involve users in design and implementation of systems</a:t>
            </a:r>
          </a:p>
          <a:p>
            <a:r>
              <a:rPr lang="en-NZ" sz="3200" smtClean="0"/>
              <a:t>Need to be prepared to adapt our tools to the organisational environment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fontAlgn="auto">
              <a:spcAft>
                <a:spcPts val="0"/>
              </a:spcAft>
              <a:defRPr/>
            </a:pPr>
            <a:r>
              <a:rPr lang="en-NZ" dirty="0" smtClean="0"/>
              <a:t>Thank you!</a:t>
            </a:r>
            <a:endParaRPr lang="en-NZ" dirty="0"/>
          </a:p>
        </p:txBody>
      </p:sp>
      <p:sp>
        <p:nvSpPr>
          <p:cNvPr id="5" name="Text Placeholder 4"/>
          <p:cNvSpPr>
            <a:spLocks noGrp="1"/>
          </p:cNvSpPr>
          <p:nvPr>
            <p:ph type="body" idx="1"/>
          </p:nvPr>
        </p:nvSpPr>
        <p:spPr>
          <a:xfrm>
            <a:off x="722313" y="3852863"/>
            <a:ext cx="6135687" cy="1633537"/>
          </a:xfrm>
        </p:spPr>
        <p:txBody>
          <a:bodyPr rtlCol="0">
            <a:normAutofit/>
          </a:bodyPr>
          <a:lstStyle/>
          <a:p>
            <a:pPr fontAlgn="auto">
              <a:spcAft>
                <a:spcPts val="0"/>
              </a:spcAft>
              <a:buFont typeface="Arial" pitchFamily="34" charset="0"/>
              <a:buNone/>
              <a:defRPr/>
            </a:pPr>
            <a:r>
              <a:rPr lang="en-NZ" dirty="0" smtClean="0"/>
              <a:t>Gillian Oliver and </a:t>
            </a:r>
            <a:r>
              <a:rPr lang="en-NZ" dirty="0" err="1" smtClean="0"/>
              <a:t>Fiorella</a:t>
            </a:r>
            <a:r>
              <a:rPr lang="en-NZ" dirty="0" smtClean="0"/>
              <a:t> </a:t>
            </a:r>
            <a:r>
              <a:rPr lang="en-NZ" dirty="0" err="1" smtClean="0"/>
              <a:t>Foscarini</a:t>
            </a:r>
            <a:r>
              <a:rPr lang="en-NZ" dirty="0" smtClean="0"/>
              <a:t> (2014).  </a:t>
            </a:r>
            <a:r>
              <a:rPr lang="en-NZ" i="1" dirty="0" smtClean="0"/>
              <a:t>Records management and information culture: tackling the people problem</a:t>
            </a:r>
            <a:r>
              <a:rPr lang="en-NZ" dirty="0" smtClean="0"/>
              <a:t>.  London: Facet </a:t>
            </a:r>
          </a:p>
          <a:p>
            <a:pPr fontAlgn="auto">
              <a:spcAft>
                <a:spcPts val="0"/>
              </a:spcAft>
              <a:buFont typeface="Arial" pitchFamily="34" charset="0"/>
              <a:buNone/>
              <a:defRPr/>
            </a:pPr>
            <a:r>
              <a:rPr lang="en-NZ" dirty="0" smtClean="0"/>
              <a:t>Gillian.oliver@vuw.ac.nz</a:t>
            </a:r>
            <a:endParaRPr lang="en-NZ"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NZ" dirty="0" smtClean="0"/>
              <a:t>Outline</a:t>
            </a:r>
            <a:endParaRPr lang="en-NZ" dirty="0"/>
          </a:p>
        </p:txBody>
      </p:sp>
      <p:sp>
        <p:nvSpPr>
          <p:cNvPr id="3" name="Content Placeholder 2"/>
          <p:cNvSpPr>
            <a:spLocks noGrp="1"/>
          </p:cNvSpPr>
          <p:nvPr>
            <p:ph idx="1"/>
          </p:nvPr>
        </p:nvSpPr>
        <p:spPr/>
        <p:txBody>
          <a:bodyPr/>
          <a:lstStyle/>
          <a:p>
            <a:r>
              <a:rPr lang="en-NZ" sz="3200" smtClean="0"/>
              <a:t>Explaining information culture</a:t>
            </a:r>
          </a:p>
          <a:p>
            <a:r>
              <a:rPr lang="en-NZ" sz="3200" smtClean="0"/>
              <a:t>A framework to assess information culture</a:t>
            </a:r>
          </a:p>
          <a:p>
            <a:r>
              <a:rPr lang="en-NZ" sz="3200" smtClean="0"/>
              <a:t>Promoting a recordkeeping culture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fontAlgn="auto">
              <a:spcAft>
                <a:spcPts val="0"/>
              </a:spcAft>
              <a:defRPr/>
            </a:pPr>
            <a:r>
              <a:rPr lang="en-NZ" dirty="0" smtClean="0"/>
              <a:t>What is Information culture?</a:t>
            </a:r>
            <a:endParaRPr lang="en-NZ" dirty="0"/>
          </a:p>
        </p:txBody>
      </p:sp>
      <p:sp>
        <p:nvSpPr>
          <p:cNvPr id="5" name="Text Placeholder 4"/>
          <p:cNvSpPr>
            <a:spLocks noGrp="1"/>
          </p:cNvSpPr>
          <p:nvPr>
            <p:ph type="body" idx="1"/>
          </p:nvPr>
        </p:nvSpPr>
        <p:spPr>
          <a:xfrm>
            <a:off x="722313" y="3852863"/>
            <a:ext cx="6135687" cy="1633537"/>
          </a:xfrm>
        </p:spPr>
        <p:txBody>
          <a:bodyPr rtlCol="0">
            <a:normAutofit/>
          </a:bodyPr>
          <a:lstStyle/>
          <a:p>
            <a:pPr fontAlgn="auto">
              <a:spcAft>
                <a:spcPts val="0"/>
              </a:spcAft>
              <a:buFont typeface="Arial" pitchFamily="34" charset="0"/>
              <a:buNone/>
              <a:defRPr/>
            </a:pPr>
            <a:r>
              <a:rPr lang="en-NZ" dirty="0" smtClean="0"/>
              <a:t>Part One</a:t>
            </a:r>
            <a:endParaRPr lang="en-N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425450"/>
            <a:ext cx="7543800" cy="688975"/>
          </a:xfrm>
        </p:spPr>
        <p:txBody>
          <a:bodyPr/>
          <a:lstStyle/>
          <a:p>
            <a:pPr fontAlgn="auto">
              <a:spcAft>
                <a:spcPts val="0"/>
              </a:spcAft>
              <a:defRPr/>
            </a:pPr>
            <a:r>
              <a:rPr lang="en-US" sz="6000" dirty="0">
                <a:solidFill>
                  <a:schemeClr val="accent6">
                    <a:lumMod val="75000"/>
                  </a:schemeClr>
                </a:solidFill>
              </a:rPr>
              <a:t>From one extreme …</a:t>
            </a:r>
          </a:p>
        </p:txBody>
      </p:sp>
      <p:pic>
        <p:nvPicPr>
          <p:cNvPr id="23555" name="Picture 3" descr="Cramming"/>
          <p:cNvPicPr>
            <a:picLocks noChangeAspect="1" noChangeArrowheads="1"/>
          </p:cNvPicPr>
          <p:nvPr/>
        </p:nvPicPr>
        <p:blipFill>
          <a:blip r:embed="rId3"/>
          <a:srcRect/>
          <a:stretch>
            <a:fillRect/>
          </a:stretch>
        </p:blipFill>
        <p:spPr bwMode="auto">
          <a:xfrm>
            <a:off x="2503488" y="1604963"/>
            <a:ext cx="4137025" cy="3646487"/>
          </a:xfrm>
          <a:prstGeom prst="rect">
            <a:avLst/>
          </a:prstGeom>
          <a:noFill/>
          <a:ln w="9525">
            <a:no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3555"/>
                                        </p:tgtEl>
                                        <p:attrNameLst>
                                          <p:attrName>style.visibility</p:attrName>
                                        </p:attrNameLst>
                                      </p:cBhvr>
                                      <p:to>
                                        <p:strVal val="visible"/>
                                      </p:to>
                                    </p:set>
                                    <p:anim calcmode="lin" valueType="num">
                                      <p:cBhvr>
                                        <p:cTn id="7" dur="1000" fill="hold"/>
                                        <p:tgtEl>
                                          <p:spTgt spid="23555"/>
                                        </p:tgtEl>
                                        <p:attrNameLst>
                                          <p:attrName>ppt_w</p:attrName>
                                        </p:attrNameLst>
                                      </p:cBhvr>
                                      <p:tavLst>
                                        <p:tav tm="0">
                                          <p:val>
                                            <p:strVal val="#ppt_w*0.70"/>
                                          </p:val>
                                        </p:tav>
                                        <p:tav tm="100000">
                                          <p:val>
                                            <p:strVal val="#ppt_w"/>
                                          </p:val>
                                        </p:tav>
                                      </p:tavLst>
                                    </p:anim>
                                    <p:anim calcmode="lin" valueType="num">
                                      <p:cBhvr>
                                        <p:cTn id="8" dur="1000" fill="hold"/>
                                        <p:tgtEl>
                                          <p:spTgt spid="23555"/>
                                        </p:tgtEl>
                                        <p:attrNameLst>
                                          <p:attrName>ppt_h</p:attrName>
                                        </p:attrNameLst>
                                      </p:cBhvr>
                                      <p:tavLst>
                                        <p:tav tm="0">
                                          <p:val>
                                            <p:strVal val="#ppt_h"/>
                                          </p:val>
                                        </p:tav>
                                        <p:tav tm="100000">
                                          <p:val>
                                            <p:strVal val="#ppt_h"/>
                                          </p:val>
                                        </p:tav>
                                      </p:tavLst>
                                    </p:anim>
                                    <p:animEffect transition="in" filter="fade">
                                      <p:cBhvr>
                                        <p:cTn id="9" dur="1000"/>
                                        <p:tgtEl>
                                          <p:spTgt spid="235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425450"/>
            <a:ext cx="7543800" cy="688975"/>
          </a:xfrm>
        </p:spPr>
        <p:txBody>
          <a:bodyPr/>
          <a:lstStyle/>
          <a:p>
            <a:pPr fontAlgn="auto">
              <a:spcAft>
                <a:spcPts val="0"/>
              </a:spcAft>
              <a:defRPr/>
            </a:pPr>
            <a:r>
              <a:rPr lang="en-US" sz="6000" dirty="0">
                <a:solidFill>
                  <a:schemeClr val="accent6">
                    <a:lumMod val="75000"/>
                  </a:schemeClr>
                </a:solidFill>
              </a:rPr>
              <a:t>…to another</a:t>
            </a:r>
            <a:endParaRPr lang="en-AU" sz="6000" dirty="0">
              <a:solidFill>
                <a:schemeClr val="accent6">
                  <a:lumMod val="75000"/>
                </a:schemeClr>
              </a:solidFill>
            </a:endParaRPr>
          </a:p>
        </p:txBody>
      </p:sp>
      <p:pic>
        <p:nvPicPr>
          <p:cNvPr id="25603" name="Picture 3" descr="Protection"/>
          <p:cNvPicPr>
            <a:picLocks noChangeAspect="1" noChangeArrowheads="1"/>
          </p:cNvPicPr>
          <p:nvPr/>
        </p:nvPicPr>
        <p:blipFill>
          <a:blip r:embed="rId3"/>
          <a:srcRect/>
          <a:stretch>
            <a:fillRect/>
          </a:stretch>
        </p:blipFill>
        <p:spPr bwMode="auto">
          <a:xfrm>
            <a:off x="1905000" y="1600200"/>
            <a:ext cx="5280025" cy="4000500"/>
          </a:xfrm>
          <a:prstGeom prst="rect">
            <a:avLst/>
          </a:prstGeom>
          <a:noFill/>
          <a:ln w="9525">
            <a:no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5603"/>
                                        </p:tgtEl>
                                        <p:attrNameLst>
                                          <p:attrName>style.visibility</p:attrName>
                                        </p:attrNameLst>
                                      </p:cBhvr>
                                      <p:to>
                                        <p:strVal val="visible"/>
                                      </p:to>
                                    </p:set>
                                    <p:anim calcmode="lin" valueType="num">
                                      <p:cBhvr>
                                        <p:cTn id="7" dur="1000" fill="hold"/>
                                        <p:tgtEl>
                                          <p:spTgt spid="25603"/>
                                        </p:tgtEl>
                                        <p:attrNameLst>
                                          <p:attrName>ppt_w</p:attrName>
                                        </p:attrNameLst>
                                      </p:cBhvr>
                                      <p:tavLst>
                                        <p:tav tm="0">
                                          <p:val>
                                            <p:strVal val="#ppt_w*0.70"/>
                                          </p:val>
                                        </p:tav>
                                        <p:tav tm="100000">
                                          <p:val>
                                            <p:strVal val="#ppt_w"/>
                                          </p:val>
                                        </p:tav>
                                      </p:tavLst>
                                    </p:anim>
                                    <p:anim calcmode="lin" valueType="num">
                                      <p:cBhvr>
                                        <p:cTn id="8" dur="1000" fill="hold"/>
                                        <p:tgtEl>
                                          <p:spTgt spid="25603"/>
                                        </p:tgtEl>
                                        <p:attrNameLst>
                                          <p:attrName>ppt_h</p:attrName>
                                        </p:attrNameLst>
                                      </p:cBhvr>
                                      <p:tavLst>
                                        <p:tav tm="0">
                                          <p:val>
                                            <p:strVal val="#ppt_h"/>
                                          </p:val>
                                        </p:tav>
                                        <p:tav tm="100000">
                                          <p:val>
                                            <p:strVal val="#ppt_h"/>
                                          </p:val>
                                        </p:tav>
                                      </p:tavLst>
                                    </p:anim>
                                    <p:animEffect transition="in" filter="fade">
                                      <p:cBhvr>
                                        <p:cTn id="9" dur="1000"/>
                                        <p:tgtEl>
                                          <p:spTgt spid="256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fontAlgn="auto">
              <a:spcAft>
                <a:spcPts val="0"/>
              </a:spcAft>
              <a:defRPr/>
            </a:pPr>
            <a:r>
              <a:rPr lang="en-NZ" dirty="0" smtClean="0"/>
              <a:t>Definition</a:t>
            </a:r>
            <a:endParaRPr lang="en-NZ" dirty="0"/>
          </a:p>
        </p:txBody>
      </p:sp>
      <p:sp>
        <p:nvSpPr>
          <p:cNvPr id="25602" name="Content Placeholder 4"/>
          <p:cNvSpPr>
            <a:spLocks noGrp="1"/>
          </p:cNvSpPr>
          <p:nvPr>
            <p:ph idx="1"/>
          </p:nvPr>
        </p:nvSpPr>
        <p:spPr/>
        <p:txBody>
          <a:bodyPr/>
          <a:lstStyle/>
          <a:p>
            <a:r>
              <a:rPr lang="en-NZ" sz="4400" smtClean="0"/>
              <a:t>The values accorded to information, and attitudes towards it, specifically within organisational contexts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effectLst>
            <a:outerShdw blurRad="152400" dist="317500" dir="5400000" sx="90000" sy="-19000" rotWithShape="0">
              <a:prstClr val="black">
                <a:alpha val="15000"/>
              </a:prstClr>
            </a:outerShdw>
          </a:effectLst>
        </p:spPr>
        <p:txBody>
          <a:bodyPr/>
          <a:lstStyle/>
          <a:p>
            <a:pPr fontAlgn="auto">
              <a:spcAft>
                <a:spcPts val="0"/>
              </a:spcAft>
              <a:defRPr/>
            </a:pPr>
            <a:r>
              <a:rPr lang="en-US" sz="6000" dirty="0" smtClean="0">
                <a:solidFill>
                  <a:schemeClr val="accent6">
                    <a:lumMod val="75000"/>
                  </a:schemeClr>
                </a:solidFill>
              </a:rPr>
              <a:t>Why does this matter?</a:t>
            </a:r>
            <a:endParaRPr lang="en-AU" sz="6000" dirty="0">
              <a:solidFill>
                <a:schemeClr val="accent6">
                  <a:lumMod val="75000"/>
                </a:schemeClr>
              </a:solidFill>
            </a:endParaRPr>
          </a:p>
        </p:txBody>
      </p:sp>
      <p:sp>
        <p:nvSpPr>
          <p:cNvPr id="25603" name="Rectangle 3"/>
          <p:cNvSpPr>
            <a:spLocks noGrp="1" noChangeArrowheads="1"/>
          </p:cNvSpPr>
          <p:nvPr>
            <p:ph idx="1"/>
          </p:nvPr>
        </p:nvSpPr>
        <p:spPr/>
        <p:txBody>
          <a:bodyPr/>
          <a:lstStyle/>
          <a:p>
            <a:pPr>
              <a:buFont typeface="Arial" charset="0"/>
              <a:buNone/>
            </a:pPr>
            <a:r>
              <a:rPr lang="en-GB" sz="2400" smtClean="0"/>
              <a:t>Major UK investigation into electronic records management found that:</a:t>
            </a:r>
          </a:p>
          <a:p>
            <a:r>
              <a:rPr lang="en-GB" sz="2400" b="1" smtClean="0"/>
              <a:t>“people issues are predominant, fundamental and challenging as they concern culture, philosophical attitudes, awareness of RM and ERM issues, preferences, knowledge and skills”</a:t>
            </a:r>
          </a:p>
          <a:p>
            <a:r>
              <a:rPr lang="en-GB" sz="2400" b="1" smtClean="0"/>
              <a:t>“records professionals may be part of the problem as well as part of the solution, e.g. they take the holistic view and have the principles and tools to manage records but their demands may be unrealistic or too constraining”</a:t>
            </a:r>
          </a:p>
          <a:p>
            <a:endParaRPr lang="en-AU" sz="28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additive="base">
                                        <p:cTn id="7" dur="500" fill="hold"/>
                                        <p:tgtEl>
                                          <p:spTgt spid="256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6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5603">
                                            <p:txEl>
                                              <p:pRg st="1" end="1"/>
                                            </p:txEl>
                                          </p:spTgt>
                                        </p:tgtEl>
                                        <p:attrNameLst>
                                          <p:attrName>style.visibility</p:attrName>
                                        </p:attrNameLst>
                                      </p:cBhvr>
                                      <p:to>
                                        <p:strVal val="visible"/>
                                      </p:to>
                                    </p:set>
                                    <p:anim calcmode="lin" valueType="num">
                                      <p:cBhvr additive="base">
                                        <p:cTn id="13" dur="500" fill="hold"/>
                                        <p:tgtEl>
                                          <p:spTgt spid="2560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56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5603">
                                            <p:txEl>
                                              <p:pRg st="2" end="2"/>
                                            </p:txEl>
                                          </p:spTgt>
                                        </p:tgtEl>
                                        <p:attrNameLst>
                                          <p:attrName>style.visibility</p:attrName>
                                        </p:attrNameLst>
                                      </p:cBhvr>
                                      <p:to>
                                        <p:strVal val="visible"/>
                                      </p:to>
                                    </p:set>
                                    <p:anim calcmode="lin" valueType="num">
                                      <p:cBhvr additive="base">
                                        <p:cTn id="19" dur="500" fill="hold"/>
                                        <p:tgtEl>
                                          <p:spTgt spid="2560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560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fontAlgn="auto">
              <a:spcAft>
                <a:spcPts val="0"/>
              </a:spcAft>
              <a:defRPr/>
            </a:pPr>
            <a:r>
              <a:rPr lang="en-NZ" dirty="0" smtClean="0"/>
              <a:t>The Assessment framework</a:t>
            </a:r>
            <a:endParaRPr lang="en-NZ" dirty="0"/>
          </a:p>
        </p:txBody>
      </p:sp>
      <p:sp>
        <p:nvSpPr>
          <p:cNvPr id="5" name="Text Placeholder 4"/>
          <p:cNvSpPr>
            <a:spLocks noGrp="1"/>
          </p:cNvSpPr>
          <p:nvPr>
            <p:ph type="body" idx="1"/>
          </p:nvPr>
        </p:nvSpPr>
        <p:spPr>
          <a:xfrm>
            <a:off x="722313" y="3852863"/>
            <a:ext cx="6135687" cy="1633537"/>
          </a:xfrm>
        </p:spPr>
        <p:txBody>
          <a:bodyPr rtlCol="0">
            <a:normAutofit/>
          </a:bodyPr>
          <a:lstStyle/>
          <a:p>
            <a:pPr fontAlgn="auto">
              <a:spcAft>
                <a:spcPts val="0"/>
              </a:spcAft>
              <a:buFont typeface="Arial" pitchFamily="34" charset="0"/>
              <a:buNone/>
              <a:defRPr/>
            </a:pPr>
            <a:r>
              <a:rPr lang="en-NZ" dirty="0" smtClean="0"/>
              <a:t>Part Two</a:t>
            </a:r>
            <a:endParaRPr lang="en-NZ"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838200" y="533400"/>
          <a:ext cx="7411381" cy="5867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227</TotalTime>
  <Words>671</Words>
  <Application>Microsoft Office PowerPoint</Application>
  <PresentationFormat>On-screen Show (4:3)</PresentationFormat>
  <Paragraphs>85</Paragraphs>
  <Slides>19</Slides>
  <Notes>14</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Adjacency</vt:lpstr>
      <vt:lpstr>Understanding Your Information Culture</vt:lpstr>
      <vt:lpstr>Outline</vt:lpstr>
      <vt:lpstr>What is Information culture?</vt:lpstr>
      <vt:lpstr>From one extreme …</vt:lpstr>
      <vt:lpstr>…to another</vt:lpstr>
      <vt:lpstr>Definition</vt:lpstr>
      <vt:lpstr>Why does this matter?</vt:lpstr>
      <vt:lpstr>The Assessment framework</vt:lpstr>
      <vt:lpstr>PowerPoint Presentation</vt:lpstr>
      <vt:lpstr>Level One</vt:lpstr>
      <vt:lpstr>Level Two</vt:lpstr>
      <vt:lpstr>Level Three</vt:lpstr>
      <vt:lpstr>PROMOTING A RECORDKEEPING CULTURE</vt:lpstr>
      <vt:lpstr>Actions</vt:lpstr>
      <vt:lpstr>Diagnosis – an example</vt:lpstr>
      <vt:lpstr>Interpreting the findings</vt:lpstr>
      <vt:lpstr>Developing context-appropriate strategies</vt:lpstr>
      <vt:lpstr>Conclusions</vt:lpstr>
      <vt:lpstr>Thank you!</vt:lpstr>
    </vt:vector>
  </TitlesOfParts>
  <Company>Victoria University of Wellington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Your Information Culture</dc:title>
  <dc:creator>Gillian Oliver</dc:creator>
  <cp:lastModifiedBy>Evanthia Samaras</cp:lastModifiedBy>
  <cp:revision>16</cp:revision>
  <dcterms:created xsi:type="dcterms:W3CDTF">2014-07-21T23:38:20Z</dcterms:created>
  <dcterms:modified xsi:type="dcterms:W3CDTF">2016-08-09T06:10:54Z</dcterms:modified>
</cp:coreProperties>
</file>